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72" r:id="rId10"/>
    <p:sldId id="263" r:id="rId11"/>
    <p:sldId id="265" r:id="rId12"/>
    <p:sldId id="266" r:id="rId13"/>
    <p:sldId id="269" r:id="rId14"/>
    <p:sldId id="268" r:id="rId15"/>
    <p:sldId id="271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E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8" autoAdjust="0"/>
    <p:restoredTop sz="94660"/>
  </p:normalViewPr>
  <p:slideViewPr>
    <p:cSldViewPr>
      <p:cViewPr>
        <p:scale>
          <a:sx n="76" d="100"/>
          <a:sy n="76" d="100"/>
        </p:scale>
        <p:origin x="-348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DC600-D600-4D1E-A9C6-FCA6A17CC349}" type="datetimeFigureOut">
              <a:rPr lang="nl-BE" smtClean="0"/>
              <a:pPr/>
              <a:t>14/11/2012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31CB8-419A-4DC0-B12C-885D68C7BE2A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161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31CB8-419A-4DC0-B12C-885D68C7BE2A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nl-BE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Eenemolen</a:t>
            </a:r>
            <a:endParaRPr lang="nl-B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31CB8-419A-4DC0-B12C-885D68C7BE2A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Onze speelplaats</a:t>
            </a:r>
            <a:endParaRPr lang="nl-B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31CB8-419A-4DC0-B12C-885D68C7BE2A}" type="slidenum">
              <a:rPr lang="nl-BE" smtClean="0"/>
              <a:pPr/>
              <a:t>6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endParaRPr lang="nl-B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31CB8-419A-4DC0-B12C-885D68C7BE2A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2" name="O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F2377-1416-4C11-9581-2029E6B1BFCD}" type="datetimeFigureOut">
              <a:rPr lang="nl-BE" smtClean="0"/>
              <a:pPr/>
              <a:t>14/11/2012</a:t>
            </a:fld>
            <a:endParaRPr lang="nl-BE"/>
          </a:p>
        </p:txBody>
      </p:sp>
      <p:sp>
        <p:nvSpPr>
          <p:cNvPr id="20" name="Tijdelijke aanduiding voor voet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63D74-4628-470F-96BC-373A3C3F2B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Ova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F2377-1416-4C11-9581-2029E6B1BFCD}" type="datetimeFigureOut">
              <a:rPr lang="nl-BE" smtClean="0"/>
              <a:pPr/>
              <a:t>14/11/2012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63D74-4628-470F-96BC-373A3C3F2B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F2377-1416-4C11-9581-2029E6B1BFCD}" type="datetimeFigureOut">
              <a:rPr lang="nl-BE" smtClean="0"/>
              <a:pPr/>
              <a:t>14/11/2012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63D74-4628-470F-96BC-373A3C3F2B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F2377-1416-4C11-9581-2029E6B1BFCD}" type="datetimeFigureOut">
              <a:rPr lang="nl-BE" smtClean="0"/>
              <a:pPr/>
              <a:t>14/11/2012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63D74-4628-470F-96BC-373A3C3F2B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F2377-1416-4C11-9581-2029E6B1BFCD}" type="datetimeFigureOut">
              <a:rPr lang="nl-BE" smtClean="0"/>
              <a:pPr/>
              <a:t>14/11/2012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63D74-4628-470F-96BC-373A3C3F2B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Rechthoe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F2377-1416-4C11-9581-2029E6B1BFCD}" type="datetimeFigureOut">
              <a:rPr lang="nl-BE" smtClean="0"/>
              <a:pPr/>
              <a:t>14/11/2012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63D74-4628-470F-96BC-373A3C3F2B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F2377-1416-4C11-9581-2029E6B1BFCD}" type="datetimeFigureOut">
              <a:rPr lang="nl-BE" smtClean="0"/>
              <a:pPr/>
              <a:t>14/11/2012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63D74-4628-470F-96BC-373A3C3F2B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F2377-1416-4C11-9581-2029E6B1BFCD}" type="datetimeFigureOut">
              <a:rPr lang="nl-BE" smtClean="0"/>
              <a:pPr/>
              <a:t>14/11/2012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63D74-4628-470F-96BC-373A3C3F2B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F2377-1416-4C11-9581-2029E6B1BFCD}" type="datetimeFigureOut">
              <a:rPr lang="nl-BE" smtClean="0"/>
              <a:pPr/>
              <a:t>14/11/2012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63D74-4628-470F-96BC-373A3C3F2B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6" name="Rechthoe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F2377-1416-4C11-9581-2029E6B1BFCD}" type="datetimeFigureOut">
              <a:rPr lang="nl-BE" smtClean="0"/>
              <a:pPr/>
              <a:t>14/11/2012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63D74-4628-470F-96BC-373A3C3F2B36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7F2377-1416-4C11-9581-2029E6B1BFCD}" type="datetimeFigureOut">
              <a:rPr lang="nl-BE" smtClean="0"/>
              <a:pPr/>
              <a:t>14/11/2012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D63D74-4628-470F-96BC-373A3C3F2B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9" name="Stroom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troom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ing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57F2377-1416-4C11-9581-2029E6B1BFCD}" type="datetimeFigureOut">
              <a:rPr lang="nl-BE" smtClean="0"/>
              <a:pPr/>
              <a:t>14/11/2012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nl-BE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9D63D74-4628-470F-96BC-373A3C3F2B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5" name="Rechthoe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solidFill>
            <a:srgbClr val="62E86F"/>
          </a:solidFill>
        </p:spPr>
        <p:txBody>
          <a:bodyPr>
            <a:normAutofit fontScale="90000"/>
          </a:bodyPr>
          <a:lstStyle/>
          <a:p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Onze </a:t>
            </a:r>
            <a:r>
              <a:rPr lang="nl-BE" dirty="0" smtClean="0"/>
              <a:t>klassen, onze </a:t>
            </a:r>
            <a:r>
              <a:rPr lang="nl-BE" dirty="0" smtClean="0"/>
              <a:t>school in de gemeente Denderleeuw. 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solidFill>
            <a:srgbClr val="62E86F"/>
          </a:solidFill>
        </p:spPr>
        <p:txBody>
          <a:bodyPr>
            <a:normAutofit fontScale="25000" lnSpcReduction="20000"/>
          </a:bodyPr>
          <a:lstStyle/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Onze school,</a:t>
            </a:r>
            <a:endParaRPr lang="nl-BE" dirty="0"/>
          </a:p>
        </p:txBody>
      </p:sp>
      <p:pic>
        <p:nvPicPr>
          <p:cNvPr id="1026" name="Picture 2" descr="http://www.timvandenbrande.com/figuren/denderlog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63047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4/4b/MnpDenderleeuwLocation.png/250px-MnpDenderleeuwLoc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22404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547664" y="4725144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Denderleeuw, gelegen in het </a:t>
            </a:r>
            <a:r>
              <a:rPr lang="nl-BE" dirty="0" err="1" smtClean="0"/>
              <a:t>zuid-oosten</a:t>
            </a:r>
            <a:r>
              <a:rPr lang="nl-BE" dirty="0" smtClean="0"/>
              <a:t> van de provincie Oost-Vlaanderen.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475656" y="620688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nl-BE" dirty="0" smtClean="0"/>
              <a:t>Lekker aan het smullen in het 2e </a:t>
            </a:r>
            <a:r>
              <a:rPr lang="nl-BE" dirty="0" smtClean="0"/>
              <a:t>kleuterklasje</a:t>
            </a:r>
            <a:endParaRPr lang="nl-BE" dirty="0"/>
          </a:p>
        </p:txBody>
      </p:sp>
      <p:pic>
        <p:nvPicPr>
          <p:cNvPr id="6" name="Afbeelding 5" descr="P118098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792" y="1844824"/>
            <a:ext cx="496863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Directie en secretariaat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sz="2400" dirty="0" smtClean="0"/>
              <a:t>Onze </a:t>
            </a:r>
            <a:r>
              <a:rPr lang="nl-BE" sz="2400" dirty="0" smtClean="0"/>
              <a:t>secretaresse </a:t>
            </a:r>
            <a:r>
              <a:rPr lang="nl-BE" sz="2400" dirty="0" err="1" smtClean="0"/>
              <a:t>Geneviève</a:t>
            </a:r>
            <a:r>
              <a:rPr lang="nl-BE" sz="2400" dirty="0" smtClean="0"/>
              <a:t> is al </a:t>
            </a:r>
            <a:r>
              <a:rPr lang="nl-BE" sz="2400" dirty="0" smtClean="0"/>
              <a:t>druk </a:t>
            </a:r>
            <a:r>
              <a:rPr lang="nl-BE" sz="2400" dirty="0" smtClean="0"/>
              <a:t>aan het </a:t>
            </a:r>
            <a:r>
              <a:rPr lang="nl-BE" sz="2400" dirty="0" smtClean="0"/>
              <a:t>werk. </a:t>
            </a:r>
            <a:endParaRPr lang="nl-BE" sz="2400" dirty="0"/>
          </a:p>
        </p:txBody>
      </p:sp>
      <p:pic>
        <p:nvPicPr>
          <p:cNvPr id="4" name="Afbeelding 3" descr="P119001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4" y="2492896"/>
            <a:ext cx="3024336" cy="201622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2746276" cy="205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5148064" y="486916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Onze directeur Geert ziet het helemaal zitten bij ons op school. 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Leraren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sz="2800" dirty="0" smtClean="0"/>
              <a:t>Hier smullen de </a:t>
            </a:r>
            <a:r>
              <a:rPr lang="nl-BE" sz="2800" dirty="0" smtClean="0"/>
              <a:t>leerkrachten ‘s middags van hun boterhammetjes.</a:t>
            </a:r>
            <a:endParaRPr lang="nl-BE" sz="2800" dirty="0" smtClean="0"/>
          </a:p>
          <a:p>
            <a:endParaRPr lang="nl-BE" dirty="0"/>
          </a:p>
        </p:txBody>
      </p:sp>
      <p:pic>
        <p:nvPicPr>
          <p:cNvPr id="4" name="Afbeelding 3" descr="P119000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530" y="2996952"/>
            <a:ext cx="4032448" cy="3096344"/>
          </a:xfrm>
          <a:prstGeom prst="rect">
            <a:avLst/>
          </a:prstGeom>
        </p:spPr>
      </p:pic>
      <p:pic>
        <p:nvPicPr>
          <p:cNvPr id="5" name="Afbeelding 4" descr="P119000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0000" y="4356484"/>
            <a:ext cx="2232328" cy="173681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796136" y="3072287"/>
            <a:ext cx="3245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nl-BE" dirty="0"/>
              <a:t>Tijdens de middag </a:t>
            </a:r>
            <a:r>
              <a:rPr lang="nl-BE" dirty="0" smtClean="0"/>
              <a:t>mag er ook wel eens gelachen worden.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dirty="0" smtClean="0"/>
              <a:t>Sport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sz="2800" dirty="0" smtClean="0"/>
              <a:t>Een beetje beweging is ook wel nodig </a:t>
            </a:r>
          </a:p>
          <a:p>
            <a:pPr>
              <a:buNone/>
            </a:pPr>
            <a:r>
              <a:rPr lang="nl-BE" sz="2800" dirty="0" smtClean="0"/>
              <a:t> in de turnzaal van meester </a:t>
            </a:r>
            <a:r>
              <a:rPr lang="nl-BE" sz="2800" dirty="0" smtClean="0"/>
              <a:t>Jan, meester Piet of juf Iris. Ja, sportief zijn we….</a:t>
            </a:r>
            <a:endParaRPr lang="nl-BE" sz="2800" dirty="0"/>
          </a:p>
        </p:txBody>
      </p:sp>
      <p:pic>
        <p:nvPicPr>
          <p:cNvPr id="4" name="Afbeelding 3" descr="P118097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56" y="3140968"/>
            <a:ext cx="3096344" cy="2880320"/>
          </a:xfrm>
          <a:prstGeom prst="rect">
            <a:avLst/>
          </a:prstGeom>
        </p:spPr>
      </p:pic>
      <p:pic>
        <p:nvPicPr>
          <p:cNvPr id="5" name="Afbeelding 4" descr="P118099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48064" y="3140968"/>
            <a:ext cx="3384376" cy="2592348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198168" y="5470143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Ook de overdekte speelplaats wordt gebruikt voor sport en spel.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</a:t>
            </a:r>
            <a:r>
              <a:rPr lang="nl-BE" dirty="0" err="1" smtClean="0"/>
              <a:t>middagmoekes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D</a:t>
            </a:r>
            <a:r>
              <a:rPr lang="nl-BE" dirty="0" smtClean="0"/>
              <a:t>e </a:t>
            </a:r>
            <a:r>
              <a:rPr lang="nl-BE" dirty="0" smtClean="0"/>
              <a:t>middagmoekes  kunnen na hun werk </a:t>
            </a:r>
            <a:r>
              <a:rPr lang="nl-BE" dirty="0" smtClean="0"/>
              <a:t>nog even nagenieten</a:t>
            </a:r>
            <a:r>
              <a:rPr lang="nl-BE" dirty="0" smtClean="0"/>
              <a:t>.</a:t>
            </a:r>
            <a:endParaRPr lang="nl-BE" dirty="0"/>
          </a:p>
        </p:txBody>
      </p:sp>
      <p:pic>
        <p:nvPicPr>
          <p:cNvPr id="4" name="Afbeelding 3" descr="P118097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7704" y="2708920"/>
            <a:ext cx="4320480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 smtClean="0"/>
              <a:t>Onze klassen, onze school ,</a:t>
            </a:r>
            <a:br>
              <a:rPr lang="nl-BE" dirty="0" smtClean="0"/>
            </a:br>
            <a:r>
              <a:rPr lang="nl-BE" dirty="0" smtClean="0"/>
              <a:t>onze gemeente.</a:t>
            </a:r>
            <a:endParaRPr lang="nl-BE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906016"/>
            <a:ext cx="1802520" cy="269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il_fi" descr="gb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24744"/>
            <a:ext cx="26765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1.standaardcdn.be/Assets/Images_Upload/B8_GBN1B0UFJ.1+octop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97" y="3573016"/>
            <a:ext cx="23812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logimages.bloggen.be/klas4iddergem/575193-8cae0f21090fa98cebff16bed77d60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04" y="4173616"/>
            <a:ext cx="3813796" cy="21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44" y="1844824"/>
            <a:ext cx="2831976" cy="1889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380312" y="417361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En er is nog veel meer te beleven….</a:t>
            </a:r>
            <a:endParaRPr lang="nl-BE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0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Denderleeuw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/>
              <a:t>	</a:t>
            </a:r>
            <a:r>
              <a:rPr lang="nl-BE" dirty="0" smtClean="0"/>
              <a:t>een oppervlakte van 13,77 km²</a:t>
            </a:r>
            <a:endParaRPr lang="nl-BE" dirty="0" smtClean="0"/>
          </a:p>
          <a:p>
            <a:pPr>
              <a:buNone/>
            </a:pPr>
            <a:r>
              <a:rPr lang="nl-BE" dirty="0" smtClean="0"/>
              <a:t>   </a:t>
            </a:r>
            <a:r>
              <a:rPr lang="nl-BE" dirty="0" smtClean="0"/>
              <a:t>en ongeveer 19000 inwoners.</a:t>
            </a:r>
          </a:p>
          <a:p>
            <a:pPr>
              <a:buNone/>
            </a:pPr>
            <a:endParaRPr lang="nl-BE" dirty="0"/>
          </a:p>
          <a:p>
            <a:pPr>
              <a:buNone/>
            </a:pPr>
            <a:r>
              <a:rPr lang="nl-BE" dirty="0" smtClean="0"/>
              <a:t>Deelgemeenten : </a:t>
            </a:r>
          </a:p>
          <a:p>
            <a:pPr>
              <a:buNone/>
            </a:pPr>
            <a:r>
              <a:rPr lang="nl-BE" dirty="0" err="1" smtClean="0"/>
              <a:t>Welle</a:t>
            </a:r>
            <a:r>
              <a:rPr lang="nl-BE" dirty="0" smtClean="0"/>
              <a:t> en </a:t>
            </a:r>
            <a:r>
              <a:rPr lang="nl-BE" dirty="0" err="1" smtClean="0"/>
              <a:t>Iddergem</a:t>
            </a: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37112"/>
            <a:ext cx="1602879" cy="1887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406" y="4421521"/>
            <a:ext cx="1668682" cy="200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 smtClean="0"/>
              <a:t>Belangrijke gebouwen,plaatsen</a:t>
            </a:r>
            <a:endParaRPr lang="nl-BE" sz="3600" dirty="0"/>
          </a:p>
        </p:txBody>
      </p:sp>
      <p:pic>
        <p:nvPicPr>
          <p:cNvPr id="1026" name="Picture 2" descr="Station_voorkan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381418"/>
            <a:ext cx="5040560" cy="332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hoek 4"/>
          <p:cNvSpPr/>
          <p:nvPr/>
        </p:nvSpPr>
        <p:spPr>
          <a:xfrm>
            <a:off x="899592" y="1196752"/>
            <a:ext cx="40428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 smtClean="0"/>
              <a:t>Station van Denderleeuw :</a:t>
            </a:r>
          </a:p>
          <a:p>
            <a:r>
              <a:rPr lang="nl-BE" dirty="0" smtClean="0"/>
              <a:t>Belangrijke verbindingsplaats naar Brussel</a:t>
            </a:r>
            <a:endParaRPr lang="nl-BE" dirty="0"/>
          </a:p>
        </p:txBody>
      </p:sp>
      <p:pic>
        <p:nvPicPr>
          <p:cNvPr id="1027" name="il_fi" descr="tit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085184"/>
            <a:ext cx="58388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6954440" y="5085184"/>
            <a:ext cx="2010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 bib, waar we regelmatig een bezoek brengen 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AdministratiefCentr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0888"/>
            <a:ext cx="370455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hoek 5"/>
          <p:cNvSpPr/>
          <p:nvPr/>
        </p:nvSpPr>
        <p:spPr>
          <a:xfrm>
            <a:off x="323528" y="260648"/>
            <a:ext cx="2994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Ons </a:t>
            </a:r>
            <a:r>
              <a:rPr lang="nl-BE" dirty="0" smtClean="0"/>
              <a:t>gemeentehuis </a:t>
            </a:r>
          </a:p>
          <a:p>
            <a:r>
              <a:rPr lang="nl-BE" dirty="0" smtClean="0"/>
              <a:t>Onze burgemeester : Jo </a:t>
            </a:r>
            <a:r>
              <a:rPr lang="nl-BE" dirty="0" err="1" smtClean="0"/>
              <a:t>Vonck</a:t>
            </a:r>
            <a:endParaRPr lang="nl-BE" dirty="0"/>
          </a:p>
        </p:txBody>
      </p:sp>
      <p:pic>
        <p:nvPicPr>
          <p:cNvPr id="2052" name="Picture 4" descr="EenemolenIddergem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556792"/>
            <a:ext cx="2862063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/>
        </p:nvSpPr>
        <p:spPr>
          <a:xfrm>
            <a:off x="5868145" y="260648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De </a:t>
            </a:r>
            <a:r>
              <a:rPr lang="nl-BE" dirty="0" err="1" smtClean="0"/>
              <a:t>Eenemolen</a:t>
            </a:r>
            <a:r>
              <a:rPr lang="nl-BE" dirty="0" smtClean="0"/>
              <a:t> : een geklasseerd monument in </a:t>
            </a:r>
            <a:r>
              <a:rPr lang="nl-BE" dirty="0" err="1" smtClean="0"/>
              <a:t>Iddergem</a:t>
            </a:r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842" y="429990"/>
            <a:ext cx="1005656" cy="152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168840" cy="1143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Onze </a:t>
            </a:r>
            <a:r>
              <a:rPr lang="nl-BE" dirty="0" smtClean="0"/>
              <a:t>school : deel van de gemeenteschool van Denderleeuw</a:t>
            </a:r>
            <a:endParaRPr lang="nl-BE" dirty="0"/>
          </a:p>
        </p:txBody>
      </p:sp>
      <p:pic>
        <p:nvPicPr>
          <p:cNvPr id="3074" name="il_fi" descr="g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27261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P1180993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573016"/>
            <a:ext cx="3600400" cy="3068960"/>
          </a:xfrm>
          <a:prstGeom prst="rect">
            <a:avLst/>
          </a:prstGeom>
        </p:spPr>
      </p:pic>
      <p:pic>
        <p:nvPicPr>
          <p:cNvPr id="5" name="Afbeelding 4" descr="P1180977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3608" y="476672"/>
            <a:ext cx="5112568" cy="2520280"/>
          </a:xfrm>
          <a:prstGeom prst="rect">
            <a:avLst/>
          </a:prstGeom>
        </p:spPr>
      </p:pic>
      <p:pic>
        <p:nvPicPr>
          <p:cNvPr id="6" name="Afbeelding 5" descr="P1180995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4088" y="3284984"/>
            <a:ext cx="3600400" cy="328498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6372200" y="1275147"/>
            <a:ext cx="27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Onze </a:t>
            </a:r>
            <a:r>
              <a:rPr lang="nl-BE" dirty="0" smtClean="0"/>
              <a:t>speelplaats :</a:t>
            </a:r>
          </a:p>
          <a:p>
            <a:r>
              <a:rPr lang="nl-BE" dirty="0" smtClean="0"/>
              <a:t>Speelplaats voor klein en groot, maar ook met heel wat groen.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Enkele van onze </a:t>
            </a:r>
            <a:r>
              <a:rPr lang="nl-BE" dirty="0" smtClean="0"/>
              <a:t>klassen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BE" dirty="0" smtClean="0"/>
              <a:t>Oei, </a:t>
            </a:r>
            <a:r>
              <a:rPr lang="nl-BE" dirty="0" smtClean="0"/>
              <a:t>waar is het 6</a:t>
            </a:r>
            <a:r>
              <a:rPr lang="nl-BE" baseline="30000" dirty="0" smtClean="0"/>
              <a:t>e</a:t>
            </a:r>
            <a:r>
              <a:rPr lang="nl-BE" dirty="0" smtClean="0"/>
              <a:t> heen?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>
              <a:buNone/>
            </a:pPr>
            <a:r>
              <a:rPr lang="nl-BE" dirty="0" smtClean="0"/>
              <a:t>Oh ja, ze zijn gaan zwemmen!</a:t>
            </a:r>
          </a:p>
          <a:p>
            <a:endParaRPr lang="nl-BE" dirty="0"/>
          </a:p>
        </p:txBody>
      </p:sp>
      <p:pic>
        <p:nvPicPr>
          <p:cNvPr id="7" name="Afbeelding 6" descr="P119000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5112648" cy="3312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119001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592" y="2204864"/>
            <a:ext cx="4104456" cy="295232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87624" y="692696"/>
            <a:ext cx="3206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We zijn al hard aan het werken </a:t>
            </a:r>
            <a:r>
              <a:rPr lang="nl-BE" dirty="0" smtClean="0"/>
              <a:t>!</a:t>
            </a:r>
          </a:p>
          <a:p>
            <a:r>
              <a:rPr lang="nl-BE" dirty="0" smtClean="0"/>
              <a:t>2</a:t>
            </a:r>
            <a:r>
              <a:rPr lang="nl-BE" baseline="30000" dirty="0" smtClean="0"/>
              <a:t>de</a:t>
            </a:r>
            <a:r>
              <a:rPr lang="nl-BE" dirty="0" smtClean="0"/>
              <a:t> leerjaar </a:t>
            </a:r>
            <a:r>
              <a:rPr lang="nl-BE" dirty="0" smtClean="0"/>
              <a:t>en het vijfde leerjaar.</a:t>
            </a:r>
            <a:endParaRPr lang="nl-BE" dirty="0"/>
          </a:p>
        </p:txBody>
      </p:sp>
      <p:pic>
        <p:nvPicPr>
          <p:cNvPr id="6" name="Afbeelding 5" descr="P1180610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4048" y="4077072"/>
            <a:ext cx="3960448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 smtClean="0"/>
              <a:t>In de kleuterklasjes wordt er heel wat geknutseld.</a:t>
            </a:r>
            <a:endParaRPr lang="nl-BE" dirty="0"/>
          </a:p>
        </p:txBody>
      </p:sp>
      <p:pic>
        <p:nvPicPr>
          <p:cNvPr id="4" name="Afbeelding 3" descr="P1180997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688" y="2537460"/>
            <a:ext cx="4320480" cy="3555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onnewende">
  <a:themeElements>
    <a:clrScheme name="Zonnewend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Zonnewend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</TotalTime>
  <Words>247</Words>
  <Application>Microsoft Office PowerPoint</Application>
  <PresentationFormat>Diavoorstelling (4:3)</PresentationFormat>
  <Paragraphs>61</Paragraphs>
  <Slides>15</Slides>
  <Notes>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Zonnewende</vt:lpstr>
      <vt:lpstr> Onze klassen, onze school in de gemeente Denderleeuw.  </vt:lpstr>
      <vt:lpstr>Denderleeuw</vt:lpstr>
      <vt:lpstr>Belangrijke gebouwen,plaatsen</vt:lpstr>
      <vt:lpstr>PowerPoint-presentatie</vt:lpstr>
      <vt:lpstr>Onze school : deel van de gemeenteschool van Denderleeuw</vt:lpstr>
      <vt:lpstr>PowerPoint-presentatie</vt:lpstr>
      <vt:lpstr>Enkele van onze klassen</vt:lpstr>
      <vt:lpstr>PowerPoint-presentatie</vt:lpstr>
      <vt:lpstr>PowerPoint-presentatie</vt:lpstr>
      <vt:lpstr>PowerPoint-presentatie</vt:lpstr>
      <vt:lpstr>Directie en secretariaat</vt:lpstr>
      <vt:lpstr>Leraren</vt:lpstr>
      <vt:lpstr>Sport</vt:lpstr>
      <vt:lpstr>De middagmoekes</vt:lpstr>
      <vt:lpstr>Onze klassen, onze school , onze gemeente.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Onze klassen, onze school,  onze gemeente</dc:title>
  <dc:creator>gbsdenderleeuw</dc:creator>
  <cp:lastModifiedBy>gebruiker</cp:lastModifiedBy>
  <cp:revision>16</cp:revision>
  <dcterms:created xsi:type="dcterms:W3CDTF">2012-11-08T10:11:39Z</dcterms:created>
  <dcterms:modified xsi:type="dcterms:W3CDTF">2012-11-14T09:39:17Z</dcterms:modified>
</cp:coreProperties>
</file>