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62" r:id="rId3"/>
    <p:sldId id="263" r:id="rId4"/>
    <p:sldId id="265" r:id="rId5"/>
    <p:sldId id="266" r:id="rId6"/>
    <p:sldId id="256" r:id="rId7"/>
    <p:sldId id="267" r:id="rId8"/>
    <p:sldId id="269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346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48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498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707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82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582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4998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86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581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6631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6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8173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675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50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14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7624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60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74C72-D3B1-4530-8AF7-BBD7E87C4EA2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15B2-0664-43CB-BD67-884D1B8B814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90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35627" y="468159"/>
            <a:ext cx="5182673" cy="793971"/>
          </a:xfrm>
        </p:spPr>
        <p:txBody>
          <a:bodyPr/>
          <a:lstStyle/>
          <a:p>
            <a:r>
              <a:rPr lang="nl-BE" dirty="0" smtClean="0"/>
              <a:t>het leven is raar     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67" y="1648496"/>
            <a:ext cx="6907369" cy="4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0765" y="352249"/>
            <a:ext cx="8093299" cy="1128821"/>
          </a:xfrm>
        </p:spPr>
        <p:txBody>
          <a:bodyPr/>
          <a:lstStyle/>
          <a:p>
            <a:r>
              <a:rPr lang="nl-BE" dirty="0" smtClean="0"/>
              <a:t>Een gewone dag op school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61" y="1700011"/>
            <a:ext cx="6644963" cy="455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85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33512" y="300733"/>
            <a:ext cx="6303671" cy="819729"/>
          </a:xfrm>
        </p:spPr>
        <p:txBody>
          <a:bodyPr>
            <a:normAutofit/>
          </a:bodyPr>
          <a:lstStyle/>
          <a:p>
            <a:r>
              <a:rPr lang="nl-BE" dirty="0" smtClean="0"/>
              <a:t>Max gaat </a:t>
            </a:r>
            <a:r>
              <a:rPr lang="nl-BE" dirty="0"/>
              <a:t>naar </a:t>
            </a:r>
            <a:r>
              <a:rPr lang="nl-BE" dirty="0" smtClean="0"/>
              <a:t>de wc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50" y="1120462"/>
            <a:ext cx="7220757" cy="54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5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5165" y="262097"/>
            <a:ext cx="8041783" cy="1293028"/>
          </a:xfrm>
        </p:spPr>
        <p:txBody>
          <a:bodyPr/>
          <a:lstStyle/>
          <a:p>
            <a:r>
              <a:rPr lang="nl-BE" dirty="0" smtClean="0"/>
              <a:t>Een jongen richt naar Max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73" y="1390916"/>
            <a:ext cx="7014693" cy="526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9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9229" y="287855"/>
            <a:ext cx="8610600" cy="1293028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6" y="3109120"/>
            <a:ext cx="3311152" cy="2483364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52" y="2921326"/>
            <a:ext cx="3561544" cy="26711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230" y="3083361"/>
            <a:ext cx="3417197" cy="25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1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26" y="1996225"/>
            <a:ext cx="6259133" cy="469435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18575" y="388692"/>
            <a:ext cx="9448800" cy="685800"/>
          </a:xfrm>
        </p:spPr>
        <p:txBody>
          <a:bodyPr>
            <a:noAutofit/>
          </a:bodyPr>
          <a:lstStyle/>
          <a:p>
            <a:r>
              <a:rPr lang="nl-BE" sz="9600" dirty="0" smtClean="0"/>
              <a:t>zelfmoord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1624164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4127" y="1275008"/>
            <a:ext cx="2645535" cy="756635"/>
          </a:xfrm>
        </p:spPr>
        <p:txBody>
          <a:bodyPr>
            <a:normAutofit/>
          </a:bodyPr>
          <a:lstStyle/>
          <a:p>
            <a:r>
              <a:rPr lang="nl-BE" dirty="0" smtClean="0"/>
              <a:t>het einde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25" y="2132583"/>
            <a:ext cx="5447540" cy="4085656"/>
          </a:xfrm>
        </p:spPr>
      </p:pic>
    </p:spTree>
    <p:extLst>
      <p:ext uri="{BB962C8B-B14F-4D97-AF65-F5344CB8AC3E}">
        <p14:creationId xmlns:p14="http://schemas.microsoft.com/office/powerpoint/2010/main" val="1430752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8321" y="3456058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nl-BE" sz="22500" dirty="0" smtClean="0"/>
              <a:t>einde</a:t>
            </a:r>
            <a:endParaRPr lang="nl-BE" sz="22500" dirty="0"/>
          </a:p>
        </p:txBody>
      </p:sp>
    </p:spTree>
    <p:extLst>
      <p:ext uri="{BB962C8B-B14F-4D97-AF65-F5344CB8AC3E}">
        <p14:creationId xmlns:p14="http://schemas.microsoft.com/office/powerpoint/2010/main" val="7495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Condensspoor</Template>
  <TotalTime>35</TotalTime>
  <Words>23</Words>
  <Application>Microsoft Office PowerPoint</Application>
  <PresentationFormat>Breedbeeld</PresentationFormat>
  <Paragraphs>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Condensspoor</vt:lpstr>
      <vt:lpstr>het leven is raar     </vt:lpstr>
      <vt:lpstr>Een gewone dag op school</vt:lpstr>
      <vt:lpstr>Max gaat naar de wc</vt:lpstr>
      <vt:lpstr>Een jongen richt naar Max</vt:lpstr>
      <vt:lpstr>PowerPoint-presentatie</vt:lpstr>
      <vt:lpstr>PowerPoint-presentatie</vt:lpstr>
      <vt:lpstr>het einde</vt:lpstr>
      <vt:lpstr>einde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leven is raar</dc:title>
  <dc:creator>De Brug</dc:creator>
  <cp:lastModifiedBy>De Brug</cp:lastModifiedBy>
  <cp:revision>6</cp:revision>
  <dcterms:created xsi:type="dcterms:W3CDTF">2015-09-28T08:48:49Z</dcterms:created>
  <dcterms:modified xsi:type="dcterms:W3CDTF">2015-09-28T09:24:03Z</dcterms:modified>
</cp:coreProperties>
</file>