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7F62-6D34-4CF2-8D01-1D1A3558CA41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6E17-4E33-442C-9CBC-76C86977A37D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42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7F62-6D34-4CF2-8D01-1D1A3558CA41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6E17-4E33-442C-9CBC-76C86977A37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7685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7F62-6D34-4CF2-8D01-1D1A3558CA41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6E17-4E33-442C-9CBC-76C86977A37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3461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7F62-6D34-4CF2-8D01-1D1A3558CA41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6E17-4E33-442C-9CBC-76C86977A37D}" type="slidenum">
              <a:rPr lang="nl-BE" smtClean="0"/>
              <a:t>‹nr.›</a:t>
            </a:fld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5443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7F62-6D34-4CF2-8D01-1D1A3558CA41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6E17-4E33-442C-9CBC-76C86977A37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6117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7F62-6D34-4CF2-8D01-1D1A3558CA41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6E17-4E33-442C-9CBC-76C86977A37D}" type="slidenum">
              <a:rPr lang="nl-BE" smtClean="0"/>
              <a:t>‹nr.›</a:t>
            </a:fld>
            <a:endParaRPr lang="nl-BE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0210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7F62-6D34-4CF2-8D01-1D1A3558CA41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6E17-4E33-442C-9CBC-76C86977A37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9222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7F62-6D34-4CF2-8D01-1D1A3558CA41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6E17-4E33-442C-9CBC-76C86977A37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9650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7F62-6D34-4CF2-8D01-1D1A3558CA41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6E17-4E33-442C-9CBC-76C86977A37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316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7F62-6D34-4CF2-8D01-1D1A3558CA41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6E17-4E33-442C-9CBC-76C86977A37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462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7F62-6D34-4CF2-8D01-1D1A3558CA41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6E17-4E33-442C-9CBC-76C86977A37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215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7F62-6D34-4CF2-8D01-1D1A3558CA41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6E17-4E33-442C-9CBC-76C86977A37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644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7F62-6D34-4CF2-8D01-1D1A3558CA41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6E17-4E33-442C-9CBC-76C86977A37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721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7F62-6D34-4CF2-8D01-1D1A3558CA41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6E17-4E33-442C-9CBC-76C86977A37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627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7F62-6D34-4CF2-8D01-1D1A3558CA41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6E17-4E33-442C-9CBC-76C86977A37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941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7F62-6D34-4CF2-8D01-1D1A3558CA41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6E17-4E33-442C-9CBC-76C86977A37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311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57F62-6D34-4CF2-8D01-1D1A3558CA41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56E17-4E33-442C-9CBC-76C86977A37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714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9557F62-6D34-4CF2-8D01-1D1A3558CA41}" type="datetimeFigureOut">
              <a:rPr lang="nl-BE" smtClean="0"/>
              <a:t>28/09/2015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456E17-4E33-442C-9CBC-76C86977A37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0331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sz="8000" dirty="0" smtClean="0"/>
              <a:t>De eerste schooldag</a:t>
            </a:r>
            <a:endParaRPr lang="nl-BE" sz="8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sz="6000" dirty="0" smtClean="0"/>
              <a:t>Te vroeg op school</a:t>
            </a:r>
            <a:endParaRPr lang="nl-BE" sz="6000" dirty="0"/>
          </a:p>
        </p:txBody>
      </p:sp>
    </p:spTree>
    <p:extLst>
      <p:ext uri="{BB962C8B-B14F-4D97-AF65-F5344CB8AC3E}">
        <p14:creationId xmlns:p14="http://schemas.microsoft.com/office/powerpoint/2010/main" val="230310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1406"/>
            <a:ext cx="6222124" cy="4666593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2286001" y="1245476"/>
            <a:ext cx="7110248" cy="945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 smtClean="0"/>
              <a:t>Hij was te vroeg op school!</a:t>
            </a:r>
            <a:endParaRPr lang="nl-BE" sz="3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124" y="2191407"/>
            <a:ext cx="5633544" cy="466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93" y="2695903"/>
            <a:ext cx="5297213" cy="3972910"/>
          </a:xfrm>
          <a:prstGeom prst="rect">
            <a:avLst/>
          </a:prstGeom>
        </p:spPr>
      </p:pic>
      <p:sp>
        <p:nvSpPr>
          <p:cNvPr id="4" name="Toelichting met afgeronde rechthoek 3"/>
          <p:cNvSpPr/>
          <p:nvPr/>
        </p:nvSpPr>
        <p:spPr>
          <a:xfrm rot="12390589" flipV="1">
            <a:off x="2838241" y="976160"/>
            <a:ext cx="1619371" cy="1247210"/>
          </a:xfrm>
          <a:prstGeom prst="wedgeRoundRectCallout">
            <a:avLst>
              <a:gd name="adj1" fmla="val -1542"/>
              <a:gd name="adj2" fmla="val 1519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Ben je gek!!!</a:t>
            </a:r>
            <a:endParaRPr lang="nl-BE" dirty="0"/>
          </a:p>
        </p:txBody>
      </p:sp>
      <p:sp>
        <p:nvSpPr>
          <p:cNvPr id="5" name="Toelichting met afgeronde rechthoek 4"/>
          <p:cNvSpPr/>
          <p:nvPr/>
        </p:nvSpPr>
        <p:spPr>
          <a:xfrm>
            <a:off x="5659821" y="1907628"/>
            <a:ext cx="1655379" cy="1277006"/>
          </a:xfrm>
          <a:prstGeom prst="wedgeRoundRectCallout">
            <a:avLst>
              <a:gd name="adj1" fmla="val -85595"/>
              <a:gd name="adj2" fmla="val 884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/>
              <a:t>Euh</a:t>
            </a:r>
            <a:r>
              <a:rPr lang="nl-BE" dirty="0" smtClean="0"/>
              <a:t> , ja zeker</a:t>
            </a:r>
          </a:p>
        </p:txBody>
      </p:sp>
    </p:spTree>
    <p:extLst>
      <p:ext uri="{BB962C8B-B14F-4D97-AF65-F5344CB8AC3E}">
        <p14:creationId xmlns:p14="http://schemas.microsoft.com/office/powerpoint/2010/main" val="5192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3657600" cy="27432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114800"/>
            <a:ext cx="3657600" cy="27432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114800"/>
            <a:ext cx="3657600" cy="27432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057401" y="1576552"/>
            <a:ext cx="6889531" cy="2538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dirty="0" smtClean="0">
                <a:solidFill>
                  <a:schemeClr val="bg2">
                    <a:lumMod val="75000"/>
                  </a:schemeClr>
                </a:solidFill>
              </a:rPr>
              <a:t>De poetsvrouw ruimt op </a:t>
            </a:r>
          </a:p>
          <a:p>
            <a:pPr algn="ctr"/>
            <a:r>
              <a:rPr lang="nl-BE" sz="3600" dirty="0" smtClean="0">
                <a:solidFill>
                  <a:schemeClr val="bg2">
                    <a:lumMod val="75000"/>
                  </a:schemeClr>
                </a:solidFill>
              </a:rPr>
              <a:t>Meester Thibault gaat niet akkoord</a:t>
            </a:r>
            <a:endParaRPr lang="nl-BE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2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96" y="3531472"/>
            <a:ext cx="4435366" cy="332652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31473"/>
            <a:ext cx="4204137" cy="33265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632" y="3531474"/>
            <a:ext cx="4435367" cy="3326525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2680137" y="1198177"/>
            <a:ext cx="7330966" cy="2333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smtClean="0"/>
              <a:t>Ze spelen eerst verstoppertje en dan voetbal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340955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310"/>
            <a:ext cx="4151586" cy="311369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475" y="3716721"/>
            <a:ext cx="4188372" cy="3141279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3124199" y="2837793"/>
            <a:ext cx="5549462" cy="878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dirty="0" smtClean="0"/>
              <a:t>Discussie, discussie, discussie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336983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834" y="3204341"/>
            <a:ext cx="4871545" cy="3653659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3074276" y="1438603"/>
            <a:ext cx="6463862" cy="17657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9600" dirty="0" smtClean="0"/>
              <a:t>EINDE</a:t>
            </a:r>
            <a:endParaRPr lang="nl-BE" sz="9600" dirty="0"/>
          </a:p>
        </p:txBody>
      </p:sp>
    </p:spTree>
    <p:extLst>
      <p:ext uri="{BB962C8B-B14F-4D97-AF65-F5344CB8AC3E}">
        <p14:creationId xmlns:p14="http://schemas.microsoft.com/office/powerpoint/2010/main" val="30997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42</TotalTime>
  <Words>44</Words>
  <Application>Microsoft Office PowerPoint</Application>
  <PresentationFormat>Breedbeeld</PresentationFormat>
  <Paragraphs>10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Segment</vt:lpstr>
      <vt:lpstr>De eerste schooldag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eerste schooldag</dc:title>
  <dc:creator>De Brug</dc:creator>
  <cp:lastModifiedBy>De Brug</cp:lastModifiedBy>
  <cp:revision>5</cp:revision>
  <dcterms:created xsi:type="dcterms:W3CDTF">2015-09-28T08:45:07Z</dcterms:created>
  <dcterms:modified xsi:type="dcterms:W3CDTF">2015-09-28T09:27:09Z</dcterms:modified>
</cp:coreProperties>
</file>