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66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95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76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00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59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743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720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28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734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130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167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826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1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903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028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296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5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2BAA552-D9EA-4D69-97E0-1C69FC12146D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B382A8-429A-43EB-A6ED-017FCE1592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71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u="sng" dirty="0" smtClean="0">
                <a:solidFill>
                  <a:srgbClr val="6600FF"/>
                </a:solidFill>
              </a:rPr>
              <a:t>De eerste schooldag </a:t>
            </a:r>
            <a:endParaRPr lang="nl-BE" u="sng" dirty="0">
              <a:solidFill>
                <a:srgbClr val="66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FFFF00"/>
                </a:solidFill>
              </a:rPr>
              <a:t>Een verhaal vol vriendschap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5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sirene van de juf : AAAAAHHH!!!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4373" y="2649832"/>
            <a:ext cx="4956207" cy="3717155"/>
          </a:xfrm>
        </p:spPr>
      </p:pic>
    </p:spTree>
    <p:extLst>
      <p:ext uri="{BB962C8B-B14F-4D97-AF65-F5344CB8AC3E}">
        <p14:creationId xmlns:p14="http://schemas.microsoft.com/office/powerpoint/2010/main" val="45118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eraan de hand???!!!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4" y="2735598"/>
            <a:ext cx="4555066" cy="34163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0" y="2735598"/>
            <a:ext cx="4099775" cy="30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Moora</a:t>
            </a:r>
            <a:r>
              <a:rPr lang="nl-BE" dirty="0" smtClean="0"/>
              <a:t> lacht zich te pletter!</a:t>
            </a:r>
            <a:r>
              <a:rPr lang="nl-BE" dirty="0" smtClean="0">
                <a:sym typeface="Wingdings" panose="05000000000000000000" pitchFamily="2" charset="2"/>
              </a:rPr>
              <a:t>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92" y="2564863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6789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heeft het gedaan ???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598" y="2520613"/>
            <a:ext cx="4647603" cy="348570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7181" y="2435180"/>
            <a:ext cx="5349025" cy="40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5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Nee wacht Lisa!!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21" y="2421228"/>
            <a:ext cx="5502141" cy="4126606"/>
          </a:xfrm>
        </p:spPr>
      </p:pic>
    </p:spTree>
    <p:extLst>
      <p:ext uri="{BB962C8B-B14F-4D97-AF65-F5344CB8AC3E}">
        <p14:creationId xmlns:p14="http://schemas.microsoft.com/office/powerpoint/2010/main" val="69680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Ik heb niets gedaan!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33" y="2230580"/>
            <a:ext cx="5807854" cy="4355891"/>
          </a:xfrm>
        </p:spPr>
      </p:pic>
    </p:spTree>
    <p:extLst>
      <p:ext uri="{BB962C8B-B14F-4D97-AF65-F5344CB8AC3E}">
        <p14:creationId xmlns:p14="http://schemas.microsoft.com/office/powerpoint/2010/main" val="409147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Eerst nog even </a:t>
            </a:r>
            <a:r>
              <a:rPr lang="nl-BE" dirty="0" err="1" smtClean="0"/>
              <a:t>ruzie,maar</a:t>
            </a:r>
            <a:r>
              <a:rPr lang="nl-BE" dirty="0" smtClean="0"/>
              <a:t> ……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3" y="2370556"/>
            <a:ext cx="5466673" cy="410000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38" y="1982274"/>
            <a:ext cx="5984383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BFF </a:t>
            </a:r>
            <a:r>
              <a:rPr lang="nl-BE" dirty="0" smtClean="0">
                <a:sym typeface="Wingdings" panose="05000000000000000000" pitchFamily="2" charset="2"/>
              </a:rPr>
              <a:t>!!!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56" y="2006547"/>
            <a:ext cx="6657494" cy="4993121"/>
          </a:xfrm>
        </p:spPr>
      </p:pic>
    </p:spTree>
    <p:extLst>
      <p:ext uri="{BB962C8B-B14F-4D97-AF65-F5344CB8AC3E}">
        <p14:creationId xmlns:p14="http://schemas.microsoft.com/office/powerpoint/2010/main" val="23301420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61" y="2381956"/>
            <a:ext cx="5302013" cy="3976510"/>
          </a:xfrm>
        </p:spPr>
      </p:pic>
    </p:spTree>
    <p:extLst>
      <p:ext uri="{BB962C8B-B14F-4D97-AF65-F5344CB8AC3E}">
        <p14:creationId xmlns:p14="http://schemas.microsoft.com/office/powerpoint/2010/main" val="154028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3569" y="1335941"/>
            <a:ext cx="5134561" cy="385092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irritante juf!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111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Lisa en </a:t>
            </a:r>
            <a:r>
              <a:rPr lang="nl-BE" dirty="0" err="1" smtClean="0"/>
              <a:t>klara</a:t>
            </a:r>
            <a:r>
              <a:rPr lang="nl-BE" dirty="0" smtClean="0"/>
              <a:t>: de beste </a:t>
            </a:r>
            <a:r>
              <a:rPr lang="nl-BE" dirty="0" err="1" smtClean="0"/>
              <a:t>BFF’s</a:t>
            </a:r>
            <a:r>
              <a:rPr lang="nl-BE" dirty="0" smtClean="0"/>
              <a:t> </a:t>
            </a:r>
            <a:r>
              <a:rPr lang="nl-BE" dirty="0" smtClean="0">
                <a:sym typeface="Wingdings" panose="05000000000000000000" pitchFamily="2" charset="2"/>
              </a:rPr>
              <a:t>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06" y="2298699"/>
            <a:ext cx="5755451" cy="4316589"/>
          </a:xfrm>
        </p:spPr>
      </p:pic>
    </p:spTree>
    <p:extLst>
      <p:ext uri="{BB962C8B-B14F-4D97-AF65-F5344CB8AC3E}">
        <p14:creationId xmlns:p14="http://schemas.microsoft.com/office/powerpoint/2010/main" val="177011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 zou de nieuwe leerling toch zijn?</a:t>
            </a:r>
            <a:endParaRPr lang="nl-B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73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9401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OMG!!! Dat is ze, </a:t>
            </a:r>
            <a:r>
              <a:rPr lang="nl-BE" dirty="0" err="1" smtClean="0"/>
              <a:t>Moora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6654" y="2487022"/>
            <a:ext cx="4973870" cy="373040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74" y="2202286"/>
            <a:ext cx="5996145" cy="44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Direct vriendinnen……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6" y="2552551"/>
            <a:ext cx="5292699" cy="3969525"/>
          </a:xfrm>
        </p:spPr>
      </p:pic>
    </p:spTree>
    <p:extLst>
      <p:ext uri="{BB962C8B-B14F-4D97-AF65-F5344CB8AC3E}">
        <p14:creationId xmlns:p14="http://schemas.microsoft.com/office/powerpoint/2010/main" val="174577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Noodgeval!!!!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2411" y="2302427"/>
            <a:ext cx="5008211" cy="3756158"/>
          </a:xfrm>
        </p:spPr>
      </p:pic>
    </p:spTree>
    <p:extLst>
      <p:ext uri="{BB962C8B-B14F-4D97-AF65-F5344CB8AC3E}">
        <p14:creationId xmlns:p14="http://schemas.microsoft.com/office/powerpoint/2010/main" val="329129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Moora</a:t>
            </a:r>
            <a:r>
              <a:rPr lang="nl-BE" dirty="0"/>
              <a:t> </a:t>
            </a:r>
            <a:r>
              <a:rPr lang="nl-BE" dirty="0" smtClean="0"/>
              <a:t>zit vol </a:t>
            </a:r>
            <a:r>
              <a:rPr lang="nl-BE" dirty="0" err="1" smtClean="0"/>
              <a:t>deugenieterij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5320" y="2745994"/>
            <a:ext cx="4390025" cy="3292519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3" y="2197241"/>
            <a:ext cx="4078341" cy="30587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69" y="3594622"/>
            <a:ext cx="4430331" cy="33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69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88</Words>
  <Application>Microsoft Office PowerPoint</Application>
  <PresentationFormat>Breedbeeld</PresentationFormat>
  <Paragraphs>17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Ion-directiekamer</vt:lpstr>
      <vt:lpstr>De eerste schooldag </vt:lpstr>
      <vt:lpstr>PowerPoint-presentatie</vt:lpstr>
      <vt:lpstr>De irritante juf!</vt:lpstr>
      <vt:lpstr>Lisa en klara: de beste BFF’s </vt:lpstr>
      <vt:lpstr>Waar zou de nieuwe leerling toch zijn?</vt:lpstr>
      <vt:lpstr>OMG!!! Dat is ze, Moora!</vt:lpstr>
      <vt:lpstr>Direct vriendinnen……</vt:lpstr>
      <vt:lpstr>Noodgeval!!!!</vt:lpstr>
      <vt:lpstr>Moora zit vol deugenieterij!</vt:lpstr>
      <vt:lpstr>De sirene van de juf : AAAAAHHH!!!</vt:lpstr>
      <vt:lpstr>Wat is eraan de hand???!!!</vt:lpstr>
      <vt:lpstr>Moora lacht zich te pletter!</vt:lpstr>
      <vt:lpstr>Wie heeft het gedaan ???</vt:lpstr>
      <vt:lpstr>Nee wacht Lisa!!</vt:lpstr>
      <vt:lpstr>Ik heb niets gedaan!</vt:lpstr>
      <vt:lpstr>Eerst nog even ruzie,maar ……</vt:lpstr>
      <vt:lpstr>BFF !!!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eerste schooldag</dc:title>
  <dc:creator>De Brug - L6A</dc:creator>
  <cp:lastModifiedBy>De Brug - L6A</cp:lastModifiedBy>
  <cp:revision>4</cp:revision>
  <dcterms:created xsi:type="dcterms:W3CDTF">2015-09-28T08:53:51Z</dcterms:created>
  <dcterms:modified xsi:type="dcterms:W3CDTF">2015-09-28T09:25:12Z</dcterms:modified>
</cp:coreProperties>
</file>