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205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6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7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08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565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84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135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422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0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3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85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26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67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75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522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CE7F-D63E-4AE8-A9AA-AC4510CCCD3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C48597-C93B-4C80-B3F9-2564B5FB28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659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08:55</a:t>
            </a:r>
            <a:b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de eerste schooldag begint 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5" y="2060620"/>
            <a:ext cx="7219291" cy="4797379"/>
          </a:xfrm>
        </p:spPr>
      </p:pic>
    </p:spTree>
    <p:extLst>
      <p:ext uri="{BB962C8B-B14F-4D97-AF65-F5344CB8AC3E}">
        <p14:creationId xmlns:p14="http://schemas.microsoft.com/office/powerpoint/2010/main" val="28495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666" y="635358"/>
            <a:ext cx="8596668" cy="1320800"/>
          </a:xfrm>
        </p:spPr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Marjette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heeft wat op de bril gedaan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764">
            <a:off x="2388043" y="2114837"/>
            <a:ext cx="5648374" cy="4236281"/>
          </a:xfrm>
        </p:spPr>
      </p:pic>
    </p:spTree>
    <p:extLst>
      <p:ext uri="{BB962C8B-B14F-4D97-AF65-F5344CB8AC3E}">
        <p14:creationId xmlns:p14="http://schemas.microsoft.com/office/powerpoint/2010/main" val="128977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Marjette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krijgt onder haar voeten van </a:t>
            </a:r>
            <a:r>
              <a:rPr lang="nl-B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abbette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749">
            <a:off x="2402794" y="1930400"/>
            <a:ext cx="5944238" cy="4458179"/>
          </a:xfrm>
        </p:spPr>
      </p:pic>
    </p:spTree>
    <p:extLst>
      <p:ext uri="{BB962C8B-B14F-4D97-AF65-F5344CB8AC3E}">
        <p14:creationId xmlns:p14="http://schemas.microsoft.com/office/powerpoint/2010/main" val="359323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182" y="467932"/>
            <a:ext cx="8596668" cy="1320800"/>
          </a:xfrm>
        </p:spPr>
        <p:txBody>
          <a:bodyPr/>
          <a:lstStyle/>
          <a:p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Rozalie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mag niet op de baren zitten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89" y="1574189"/>
            <a:ext cx="5751053" cy="4313290"/>
          </a:xfrm>
        </p:spPr>
      </p:pic>
    </p:spTree>
    <p:extLst>
      <p:ext uri="{BB962C8B-B14F-4D97-AF65-F5344CB8AC3E}">
        <p14:creationId xmlns:p14="http://schemas.microsoft.com/office/powerpoint/2010/main" val="41224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poetsvrouw neemt wraak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429">
            <a:off x="2388043" y="1799307"/>
            <a:ext cx="5931709" cy="4448782"/>
          </a:xfrm>
        </p:spPr>
      </p:pic>
    </p:spTree>
    <p:extLst>
      <p:ext uri="{BB962C8B-B14F-4D97-AF65-F5344CB8AC3E}">
        <p14:creationId xmlns:p14="http://schemas.microsoft.com/office/powerpoint/2010/main" val="328438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684" y="609600"/>
            <a:ext cx="8596668" cy="1320800"/>
          </a:xfrm>
        </p:spPr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Ze zijn dood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441961" cy="4081471"/>
          </a:xfrm>
        </p:spPr>
      </p:pic>
    </p:spTree>
    <p:extLst>
      <p:ext uri="{BB962C8B-B14F-4D97-AF65-F5344CB8AC3E}">
        <p14:creationId xmlns:p14="http://schemas.microsoft.com/office/powerpoint/2010/main" val="312065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I </a:t>
            </a:r>
            <a:r>
              <a:rPr lang="nl-BE" sz="6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am</a:t>
            </a:r>
            <a:r>
              <a:rPr lang="nl-BE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BE" sz="6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nl-BE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winner!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74228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nl-BE" sz="25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inde</a:t>
            </a:r>
            <a:endParaRPr lang="nl-BE" sz="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225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0388" y="871518"/>
            <a:ext cx="7766936" cy="1646302"/>
          </a:xfrm>
        </p:spPr>
        <p:txBody>
          <a:bodyPr/>
          <a:lstStyle/>
          <a:p>
            <a:pPr algn="ctr"/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Rozalie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zit op de brug directrice Jeanne vindt dat niet ok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136">
            <a:off x="5962405" y="2269424"/>
            <a:ext cx="5144374" cy="38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Kuisvrouw </a:t>
            </a:r>
            <a:r>
              <a:rPr lang="nl-BE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abbette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kuist het klaslokaal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6163">
            <a:off x="4549646" y="1682973"/>
            <a:ext cx="3345634" cy="4460847"/>
          </a:xfrm>
        </p:spPr>
      </p:pic>
    </p:spTree>
    <p:extLst>
      <p:ext uri="{BB962C8B-B14F-4D97-AF65-F5344CB8AC3E}">
        <p14:creationId xmlns:p14="http://schemas.microsoft.com/office/powerpoint/2010/main" val="265304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Juffrouw Diana geeft les aan Rosalie en </a:t>
            </a:r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Marjette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91" y="1930400"/>
            <a:ext cx="6048837" cy="4536628"/>
          </a:xfrm>
        </p:spPr>
      </p:pic>
    </p:spTree>
    <p:extLst>
      <p:ext uri="{BB962C8B-B14F-4D97-AF65-F5344CB8AC3E}">
        <p14:creationId xmlns:p14="http://schemas.microsoft.com/office/powerpoint/2010/main" val="17198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Marjette</a:t>
            </a: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zit in haar neus te peuteren </a:t>
            </a:r>
            <a:b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 directrice Jeanne is boos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46" y="2372677"/>
            <a:ext cx="5390446" cy="4042835"/>
          </a:xfrm>
        </p:spPr>
      </p:pic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3141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nl-BE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Nu is het speeltijd </a:t>
            </a:r>
            <a:br>
              <a:rPr lang="nl-BE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BE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tijd om een plasje te doen </a:t>
            </a:r>
            <a:endParaRPr lang="nl-BE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714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nl-BE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Babbette</a:t>
            </a:r>
            <a:r>
              <a:rPr lang="nl-BE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kuist de toiletten</a:t>
            </a:r>
            <a:endParaRPr lang="nl-BE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25">
            <a:off x="1790163" y="1890131"/>
            <a:ext cx="5927675" cy="4445757"/>
          </a:xfrm>
        </p:spPr>
      </p:pic>
    </p:spTree>
    <p:extLst>
      <p:ext uri="{BB962C8B-B14F-4D97-AF65-F5344CB8AC3E}">
        <p14:creationId xmlns:p14="http://schemas.microsoft.com/office/powerpoint/2010/main" val="343016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Mariette zit op toilet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3" y="2099004"/>
            <a:ext cx="5635144" cy="4226358"/>
          </a:xfrm>
        </p:spPr>
      </p:pic>
    </p:spTree>
    <p:extLst>
      <p:ext uri="{BB962C8B-B14F-4D97-AF65-F5344CB8AC3E}">
        <p14:creationId xmlns:p14="http://schemas.microsoft.com/office/powerpoint/2010/main" val="286418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directrice heeft haar boodschap gedaan </a:t>
            </a:r>
            <a:endParaRPr lang="nl-B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2044003"/>
            <a:ext cx="6137771" cy="4603329"/>
          </a:xfrm>
        </p:spPr>
      </p:pic>
    </p:spTree>
    <p:extLst>
      <p:ext uri="{BB962C8B-B14F-4D97-AF65-F5344CB8AC3E}">
        <p14:creationId xmlns:p14="http://schemas.microsoft.com/office/powerpoint/2010/main" val="2005483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90</Words>
  <Application>Microsoft Office PowerPoint</Application>
  <PresentationFormat>Breedbeeld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                              08:55             de eerste schooldag begint  </vt:lpstr>
      <vt:lpstr>Rozalie zit op de brug directrice Jeanne vindt dat niet ok</vt:lpstr>
      <vt:lpstr>Kuisvrouw Babbette kuist het klaslokaal </vt:lpstr>
      <vt:lpstr>Juffrouw Diana geeft les aan Rosalie en Marjette </vt:lpstr>
      <vt:lpstr>Marjette zit in haar neus te peuteren  en directrice Jeanne is boos</vt:lpstr>
      <vt:lpstr>Nu is het speeltijd  tijd om een plasje te doen </vt:lpstr>
      <vt:lpstr>      Babbette kuist de toiletten</vt:lpstr>
      <vt:lpstr>         Mariette zit op toilet</vt:lpstr>
      <vt:lpstr>De directrice heeft haar boodschap gedaan </vt:lpstr>
      <vt:lpstr>  Marjette heeft wat op de bril gedaan</vt:lpstr>
      <vt:lpstr>Marjette krijgt onder haar voeten van Babbette </vt:lpstr>
      <vt:lpstr>Rozalie mag niet op de baren zitten</vt:lpstr>
      <vt:lpstr>De poetsvrouw neemt wraak </vt:lpstr>
      <vt:lpstr>                  Ze zijn dood </vt:lpstr>
      <vt:lpstr>    I am the winner! </vt:lpstr>
      <vt:lpstr>Einde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08:55             de eerste schooldag begint</dc:title>
  <dc:creator>De Brug</dc:creator>
  <cp:lastModifiedBy>De Brug</cp:lastModifiedBy>
  <cp:revision>5</cp:revision>
  <dcterms:created xsi:type="dcterms:W3CDTF">2015-09-28T08:49:15Z</dcterms:created>
  <dcterms:modified xsi:type="dcterms:W3CDTF">2015-09-28T09:29:06Z</dcterms:modified>
</cp:coreProperties>
</file>