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6" r:id="rId2"/>
    <p:sldId id="257" r:id="rId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61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E5C015-C3C7-459A-850A-491A51010717}" type="datetimeFigureOut">
              <a:rPr lang="nl-NL" smtClean="0"/>
              <a:t>16-7-2010</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C44EE1-27E4-4CD2-A14A-8191E3E32700}" type="slidenum">
              <a:rPr lang="nl-NL" smtClean="0"/>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64C44EE1-27E4-4CD2-A14A-8191E3E32700}" type="slidenum">
              <a:rPr lang="nl-NL" smtClean="0"/>
              <a:t>1</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64C44EE1-27E4-4CD2-A14A-8191E3E32700}" type="slidenum">
              <a:rPr lang="nl-NL" smtClean="0"/>
              <a:t>2</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7" name="Rond diagonale hoek rechthoek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el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nl-NL" smtClean="0"/>
              <a:t>Klik om de stijl te bewerken</a:t>
            </a:r>
            <a:endParaRPr kumimoji="0" lang="en-US"/>
          </a:p>
        </p:txBody>
      </p:sp>
      <p:sp>
        <p:nvSpPr>
          <p:cNvPr id="9" name="Ondertitel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nl-NL" smtClean="0"/>
              <a:t>Klik om het opmaakprofiel van de modelondertitel te bewerken</a:t>
            </a:r>
            <a:endParaRPr kumimoji="0" lang="en-US"/>
          </a:p>
        </p:txBody>
      </p:sp>
      <p:sp>
        <p:nvSpPr>
          <p:cNvPr id="10" name="Tijdelijke aanduiding voor datum 9"/>
          <p:cNvSpPr>
            <a:spLocks noGrp="1"/>
          </p:cNvSpPr>
          <p:nvPr>
            <p:ph type="dt" sz="half" idx="10"/>
          </p:nvPr>
        </p:nvSpPr>
        <p:spPr>
          <a:xfrm>
            <a:off x="5562600" y="6509004"/>
            <a:ext cx="3002280" cy="274320"/>
          </a:xfrm>
        </p:spPr>
        <p:txBody>
          <a:bodyPr vert="horz" rtlCol="0"/>
          <a:lstStyle>
            <a:extLst/>
          </a:lstStyle>
          <a:p>
            <a:fld id="{4BAB543E-A769-4D1A-9763-4ED2C0357426}" type="datetimeFigureOut">
              <a:rPr lang="nl-NL" smtClean="0"/>
              <a:t>16-7-2010</a:t>
            </a:fld>
            <a:endParaRPr lang="nl-NL"/>
          </a:p>
        </p:txBody>
      </p:sp>
      <p:sp>
        <p:nvSpPr>
          <p:cNvPr id="11" name="Tijdelijke aanduiding voor dianumm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10B94B3-3DBE-4581-9470-882B236279CE}" type="slidenum">
              <a:rPr lang="nl-NL" smtClean="0"/>
              <a:t>‹nr.›</a:t>
            </a:fld>
            <a:endParaRPr lang="nl-NL"/>
          </a:p>
        </p:txBody>
      </p:sp>
      <p:sp>
        <p:nvSpPr>
          <p:cNvPr id="12" name="Tijdelijke aanduiding voor voettekst 11"/>
          <p:cNvSpPr>
            <a:spLocks noGrp="1"/>
          </p:cNvSpPr>
          <p:nvPr>
            <p:ph type="ftr" sz="quarter" idx="12"/>
          </p:nvPr>
        </p:nvSpPr>
        <p:spPr>
          <a:xfrm>
            <a:off x="1600200" y="6509004"/>
            <a:ext cx="3907464" cy="274320"/>
          </a:xfrm>
        </p:spPr>
        <p:txBody>
          <a:bodyPr vert="horz" rtlCol="0"/>
          <a:lstStyle>
            <a:extLst/>
          </a:lstStyle>
          <a:p>
            <a:endParaRPr lang="nl-NL"/>
          </a:p>
        </p:txBody>
      </p:sp>
    </p:spTree>
  </p:cSld>
  <p:clrMapOvr>
    <a:masterClrMapping/>
  </p:clrMapOvr>
  <p:transition spd="med">
    <p:sndAc>
      <p:stSnd>
        <p:snd r:embed="rId1" name="applause.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4BAB543E-A769-4D1A-9763-4ED2C0357426}" type="datetimeFigureOut">
              <a:rPr lang="nl-NL" smtClean="0"/>
              <a:t>16-7-2010</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F10B94B3-3DBE-4581-9470-882B236279CE}" type="slidenum">
              <a:rPr lang="nl-NL" smtClean="0"/>
              <a:t>‹nr.›</a:t>
            </a:fld>
            <a:endParaRPr lang="nl-NL"/>
          </a:p>
        </p:txBody>
      </p:sp>
    </p:spTree>
  </p:cSld>
  <p:clrMapOvr>
    <a:masterClrMapping/>
  </p:clrMapOvr>
  <p:transition spd="med">
    <p:sndAc>
      <p:stSnd>
        <p:snd r:embed="rId1" name="applause.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lvl1pPr algn="l">
              <a:defRPr/>
            </a:lvl1pPr>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4BAB543E-A769-4D1A-9763-4ED2C0357426}" type="datetimeFigureOut">
              <a:rPr lang="nl-NL" smtClean="0"/>
              <a:t>16-7-2010</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F10B94B3-3DBE-4581-9470-882B236279CE}" type="slidenum">
              <a:rPr lang="nl-NL" smtClean="0"/>
              <a:t>‹nr.›</a:t>
            </a:fld>
            <a:endParaRPr lang="nl-NL"/>
          </a:p>
        </p:txBody>
      </p:sp>
    </p:spTree>
  </p:cSld>
  <p:clrMapOvr>
    <a:masterClrMapping/>
  </p:clrMapOvr>
  <p:transition spd="med">
    <p:sndAc>
      <p:stSnd>
        <p:snd r:embed="rId1" name="applause.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7" name="Rechthoek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el 1"/>
          <p:cNvSpPr>
            <a:spLocks noGrp="1"/>
          </p:cNvSpPr>
          <p:nvPr>
            <p:ph type="title"/>
          </p:nvPr>
        </p:nvSpPr>
        <p:spPr/>
        <p:txBody>
          <a:bodyPr/>
          <a:lstStyle>
            <a:extLst/>
          </a:lstStyle>
          <a:p>
            <a:r>
              <a:rPr kumimoji="0" lang="nl-NL" smtClean="0"/>
              <a:t>Klik om de stijl te bewerken</a:t>
            </a:r>
            <a:endParaRPr kumimoji="0" lang="en-US"/>
          </a:p>
        </p:txBody>
      </p:sp>
      <p:sp>
        <p:nvSpPr>
          <p:cNvPr id="3" name="Tijdelijke aanduiding voor inhoud 2"/>
          <p:cNvSpPr>
            <a:spLocks noGrp="1"/>
          </p:cNvSpPr>
          <p:nvPr>
            <p:ph idx="1"/>
          </p:nvPr>
        </p:nvSpPr>
        <p:spPr/>
        <p:txBody>
          <a:bodyPr/>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4BAB543E-A769-4D1A-9763-4ED2C0357426}" type="datetimeFigureOut">
              <a:rPr lang="nl-NL" smtClean="0"/>
              <a:t>16-7-2010</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F10B94B3-3DBE-4581-9470-882B236279CE}" type="slidenum">
              <a:rPr lang="nl-NL" smtClean="0"/>
              <a:t>‹nr.›</a:t>
            </a:fld>
            <a:endParaRPr lang="nl-NL"/>
          </a:p>
        </p:txBody>
      </p:sp>
    </p:spTree>
  </p:cSld>
  <p:clrMapOvr>
    <a:masterClrMapping/>
  </p:clrMapOvr>
  <p:transition spd="med">
    <p:sndAc>
      <p:stSnd>
        <p:snd r:embed="rId1" name="applause.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1">
        <a:schemeClr val="bg2"/>
      </p:bgRef>
    </p:bg>
    <p:spTree>
      <p:nvGrpSpPr>
        <p:cNvPr id="1" name=""/>
        <p:cNvGrpSpPr/>
        <p:nvPr/>
      </p:nvGrpSpPr>
      <p:grpSpPr>
        <a:xfrm>
          <a:off x="0" y="0"/>
          <a:ext cx="0" cy="0"/>
          <a:chOff x="0" y="0"/>
          <a:chExt cx="0" cy="0"/>
        </a:xfrm>
      </p:grpSpPr>
      <p:sp>
        <p:nvSpPr>
          <p:cNvPr id="7" name="Rechthoek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el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nl-NL" smtClean="0"/>
              <a:t>Klik om de modelstijlen te bewerken</a:t>
            </a:r>
          </a:p>
        </p:txBody>
      </p:sp>
      <p:sp>
        <p:nvSpPr>
          <p:cNvPr id="8" name="Tijdelijke aanduiding voor datum 7"/>
          <p:cNvSpPr>
            <a:spLocks noGrp="1"/>
          </p:cNvSpPr>
          <p:nvPr>
            <p:ph type="dt" sz="half" idx="10"/>
          </p:nvPr>
        </p:nvSpPr>
        <p:spPr>
          <a:xfrm>
            <a:off x="5562600" y="6513670"/>
            <a:ext cx="3002280" cy="274320"/>
          </a:xfrm>
        </p:spPr>
        <p:txBody>
          <a:bodyPr vert="horz" rtlCol="0"/>
          <a:lstStyle>
            <a:extLst/>
          </a:lstStyle>
          <a:p>
            <a:fld id="{4BAB543E-A769-4D1A-9763-4ED2C0357426}" type="datetimeFigureOut">
              <a:rPr lang="nl-NL" smtClean="0"/>
              <a:t>16-7-2010</a:t>
            </a:fld>
            <a:endParaRPr lang="nl-NL"/>
          </a:p>
        </p:txBody>
      </p:sp>
      <p:sp>
        <p:nvSpPr>
          <p:cNvPr id="9" name="Tijdelijke aanduiding voor dianumm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10B94B3-3DBE-4581-9470-882B236279CE}" type="slidenum">
              <a:rPr lang="nl-NL" smtClean="0"/>
              <a:t>‹nr.›</a:t>
            </a:fld>
            <a:endParaRPr lang="nl-NL"/>
          </a:p>
        </p:txBody>
      </p:sp>
      <p:sp>
        <p:nvSpPr>
          <p:cNvPr id="10" name="Tijdelijke aanduiding voor voettekst 9"/>
          <p:cNvSpPr>
            <a:spLocks noGrp="1"/>
          </p:cNvSpPr>
          <p:nvPr>
            <p:ph type="ftr" sz="quarter" idx="12"/>
          </p:nvPr>
        </p:nvSpPr>
        <p:spPr>
          <a:xfrm>
            <a:off x="1600200" y="6513670"/>
            <a:ext cx="3907464" cy="274320"/>
          </a:xfrm>
        </p:spPr>
        <p:txBody>
          <a:bodyPr vert="horz" rtlCol="0"/>
          <a:lstStyle>
            <a:extLst/>
          </a:lstStyle>
          <a:p>
            <a:endParaRPr lang="nl-NL"/>
          </a:p>
        </p:txBody>
      </p:sp>
    </p:spTree>
  </p:cSld>
  <p:clrMapOvr>
    <a:overrideClrMapping bg1="dk1" tx1="lt1" bg2="dk2" tx2="lt2" accent1="accent1" accent2="accent2" accent3="accent3" accent4="accent4" accent5="accent5" accent6="accent6" hlink="hlink" folHlink="folHlink"/>
  </p:clrMapOvr>
  <p:transition spd="med">
    <p:sndAc>
      <p:stSnd>
        <p:snd r:embed="rId1" name="applause.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nl-NL" smtClean="0"/>
              <a:t>Klik om de stijl te bewerken</a:t>
            </a:r>
            <a:endParaRPr kumimoji="0" lang="en-US"/>
          </a:p>
        </p:txBody>
      </p:sp>
      <p:sp>
        <p:nvSpPr>
          <p:cNvPr id="3" name="Tijdelijke aanduiding voor inhoud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inhoud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p:txBody>
          <a:bodyPr/>
          <a:lstStyle>
            <a:extLst/>
          </a:lstStyle>
          <a:p>
            <a:fld id="{4BAB543E-A769-4D1A-9763-4ED2C0357426}" type="datetimeFigureOut">
              <a:rPr lang="nl-NL" smtClean="0"/>
              <a:t>16-7-2010</a:t>
            </a:fld>
            <a:endParaRPr lang="nl-NL"/>
          </a:p>
        </p:txBody>
      </p:sp>
      <p:sp>
        <p:nvSpPr>
          <p:cNvPr id="6" name="Tijdelijke aanduiding voor voettekst 5"/>
          <p:cNvSpPr>
            <a:spLocks noGrp="1"/>
          </p:cNvSpPr>
          <p:nvPr>
            <p:ph type="ftr" sz="quarter" idx="11"/>
          </p:nvPr>
        </p:nvSpPr>
        <p:spPr/>
        <p:txBody>
          <a:bodyPr/>
          <a:lstStyle>
            <a:extLst/>
          </a:lstStyle>
          <a:p>
            <a:endParaRPr lang="nl-NL"/>
          </a:p>
        </p:txBody>
      </p:sp>
      <p:sp>
        <p:nvSpPr>
          <p:cNvPr id="7" name="Tijdelijke aanduiding voor dianummer 6"/>
          <p:cNvSpPr>
            <a:spLocks noGrp="1"/>
          </p:cNvSpPr>
          <p:nvPr>
            <p:ph type="sldNum" sz="quarter" idx="12"/>
          </p:nvPr>
        </p:nvSpPr>
        <p:spPr>
          <a:xfrm>
            <a:off x="8641080" y="6514568"/>
            <a:ext cx="464288" cy="274320"/>
          </a:xfrm>
        </p:spPr>
        <p:txBody>
          <a:bodyPr/>
          <a:lstStyle>
            <a:extLst/>
          </a:lstStyle>
          <a:p>
            <a:fld id="{F10B94B3-3DBE-4581-9470-882B236279CE}" type="slidenum">
              <a:rPr lang="nl-NL" smtClean="0"/>
              <a:t>‹nr.›</a:t>
            </a:fld>
            <a:endParaRPr lang="nl-NL"/>
          </a:p>
        </p:txBody>
      </p:sp>
      <p:sp>
        <p:nvSpPr>
          <p:cNvPr id="10" name="Rechthoek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spd="med">
    <p:sndAc>
      <p:stSnd>
        <p:snd r:embed="rId1" name="applause.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Rechthoek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hthoek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el 1"/>
          <p:cNvSpPr>
            <a:spLocks noGrp="1"/>
          </p:cNvSpPr>
          <p:nvPr>
            <p:ph type="title"/>
          </p:nvPr>
        </p:nvSpPr>
        <p:spPr>
          <a:xfrm>
            <a:off x="457200" y="251948"/>
            <a:ext cx="8229600" cy="1143000"/>
          </a:xfrm>
        </p:spPr>
        <p:txBody>
          <a:bodyPr anchor="b"/>
          <a:lstStyle>
            <a:lvl1pPr>
              <a:defRPr/>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4" name="Tijdelijke aanduiding voor tekst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5" name="Tijdelijke aanduiding voor inhoud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6" name="Tijdelijke aanduiding voor inhoud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7" name="Tijdelijke aanduiding voor datum 6"/>
          <p:cNvSpPr>
            <a:spLocks noGrp="1"/>
          </p:cNvSpPr>
          <p:nvPr>
            <p:ph type="dt" sz="half" idx="10"/>
          </p:nvPr>
        </p:nvSpPr>
        <p:spPr/>
        <p:txBody>
          <a:bodyPr/>
          <a:lstStyle>
            <a:extLst/>
          </a:lstStyle>
          <a:p>
            <a:fld id="{4BAB543E-A769-4D1A-9763-4ED2C0357426}" type="datetimeFigureOut">
              <a:rPr lang="nl-NL" smtClean="0"/>
              <a:t>16-7-2010</a:t>
            </a:fld>
            <a:endParaRPr lang="nl-NL"/>
          </a:p>
        </p:txBody>
      </p:sp>
      <p:sp>
        <p:nvSpPr>
          <p:cNvPr id="8" name="Tijdelijke aanduiding voor voettekst 7"/>
          <p:cNvSpPr>
            <a:spLocks noGrp="1"/>
          </p:cNvSpPr>
          <p:nvPr>
            <p:ph type="ftr" sz="quarter" idx="11"/>
          </p:nvPr>
        </p:nvSpPr>
        <p:spPr/>
        <p:txBody>
          <a:bodyPr/>
          <a:lstStyle>
            <a:extLst/>
          </a:lstStyle>
          <a:p>
            <a:endParaRPr lang="nl-NL"/>
          </a:p>
        </p:txBody>
      </p:sp>
      <p:sp>
        <p:nvSpPr>
          <p:cNvPr id="9" name="Tijdelijke aanduiding voor dianummer 8"/>
          <p:cNvSpPr>
            <a:spLocks noGrp="1"/>
          </p:cNvSpPr>
          <p:nvPr>
            <p:ph type="sldNum" sz="quarter" idx="12"/>
          </p:nvPr>
        </p:nvSpPr>
        <p:spPr>
          <a:xfrm>
            <a:off x="8641080" y="6514568"/>
            <a:ext cx="464288" cy="274320"/>
          </a:xfrm>
        </p:spPr>
        <p:txBody>
          <a:bodyPr/>
          <a:lstStyle>
            <a:extLst/>
          </a:lstStyle>
          <a:p>
            <a:fld id="{F10B94B3-3DBE-4581-9470-882B236279CE}" type="slidenum">
              <a:rPr lang="nl-NL" smtClean="0"/>
              <a:t>‹nr.›</a:t>
            </a:fld>
            <a:endParaRPr lang="nl-NL"/>
          </a:p>
        </p:txBody>
      </p:sp>
    </p:spTree>
  </p:cSld>
  <p:clrMapOvr>
    <a:masterClrMapping/>
  </p:clrMapOvr>
  <p:transition spd="med">
    <p:sndAc>
      <p:stSnd>
        <p:snd r:embed="rId1" name="applause.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53218"/>
            <a:ext cx="8229600" cy="1143000"/>
          </a:xfrm>
        </p:spPr>
        <p:txBody>
          <a:bodyPr/>
          <a:lstStyle>
            <a:extLst/>
          </a:lstStyle>
          <a:p>
            <a:r>
              <a:rPr kumimoji="0" lang="nl-NL" smtClean="0"/>
              <a:t>Klik om de stijl te bewerken</a:t>
            </a:r>
            <a:endParaRPr kumimoji="0" lang="en-US"/>
          </a:p>
        </p:txBody>
      </p:sp>
      <p:sp>
        <p:nvSpPr>
          <p:cNvPr id="3" name="Tijdelijke aanduiding voor datum 2"/>
          <p:cNvSpPr>
            <a:spLocks noGrp="1"/>
          </p:cNvSpPr>
          <p:nvPr>
            <p:ph type="dt" sz="half" idx="10"/>
          </p:nvPr>
        </p:nvSpPr>
        <p:spPr/>
        <p:txBody>
          <a:bodyPr/>
          <a:lstStyle>
            <a:extLst/>
          </a:lstStyle>
          <a:p>
            <a:fld id="{4BAB543E-A769-4D1A-9763-4ED2C0357426}" type="datetimeFigureOut">
              <a:rPr lang="nl-NL" smtClean="0"/>
              <a:t>16-7-2010</a:t>
            </a:fld>
            <a:endParaRPr lang="nl-NL"/>
          </a:p>
        </p:txBody>
      </p:sp>
      <p:sp>
        <p:nvSpPr>
          <p:cNvPr id="4" name="Tijdelijke aanduiding voor voettekst 3"/>
          <p:cNvSpPr>
            <a:spLocks noGrp="1"/>
          </p:cNvSpPr>
          <p:nvPr>
            <p:ph type="ftr" sz="quarter" idx="11"/>
          </p:nvPr>
        </p:nvSpPr>
        <p:spPr/>
        <p:txBody>
          <a:bodyPr/>
          <a:lstStyle>
            <a:extLst/>
          </a:lstStyle>
          <a:p>
            <a:endParaRPr lang="nl-NL"/>
          </a:p>
        </p:txBody>
      </p:sp>
      <p:sp>
        <p:nvSpPr>
          <p:cNvPr id="5" name="Tijdelijke aanduiding voor dianummer 4"/>
          <p:cNvSpPr>
            <a:spLocks noGrp="1"/>
          </p:cNvSpPr>
          <p:nvPr>
            <p:ph type="sldNum" sz="quarter" idx="12"/>
          </p:nvPr>
        </p:nvSpPr>
        <p:spPr/>
        <p:txBody>
          <a:bodyPr/>
          <a:lstStyle>
            <a:extLst/>
          </a:lstStyle>
          <a:p>
            <a:fld id="{F10B94B3-3DBE-4581-9470-882B236279CE}" type="slidenum">
              <a:rPr lang="nl-NL" smtClean="0"/>
              <a:t>‹nr.›</a:t>
            </a:fld>
            <a:endParaRPr lang="nl-NL"/>
          </a:p>
        </p:txBody>
      </p:sp>
      <p:sp>
        <p:nvSpPr>
          <p:cNvPr id="7" name="Rechthoek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spd="med">
    <p:sndAc>
      <p:stSnd>
        <p:snd r:embed="rId1" name="applause.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extLst/>
          </a:lstStyle>
          <a:p>
            <a:fld id="{4BAB543E-A769-4D1A-9763-4ED2C0357426}" type="datetimeFigureOut">
              <a:rPr lang="nl-NL" smtClean="0"/>
              <a:t>16-7-2010</a:t>
            </a:fld>
            <a:endParaRPr lang="nl-NL"/>
          </a:p>
        </p:txBody>
      </p:sp>
      <p:sp>
        <p:nvSpPr>
          <p:cNvPr id="3" name="Tijdelijke aanduiding voor voettekst 2"/>
          <p:cNvSpPr>
            <a:spLocks noGrp="1"/>
          </p:cNvSpPr>
          <p:nvPr>
            <p:ph type="ftr" sz="quarter" idx="11"/>
          </p:nvPr>
        </p:nvSpPr>
        <p:spPr/>
        <p:txBody>
          <a:bodyPr/>
          <a:lstStyle>
            <a:extLst/>
          </a:lstStyle>
          <a:p>
            <a:endParaRPr lang="nl-NL"/>
          </a:p>
        </p:txBody>
      </p:sp>
      <p:sp>
        <p:nvSpPr>
          <p:cNvPr id="4" name="Tijdelijke aanduiding voor dianummer 3"/>
          <p:cNvSpPr>
            <a:spLocks noGrp="1"/>
          </p:cNvSpPr>
          <p:nvPr>
            <p:ph type="sldNum" sz="quarter" idx="12"/>
          </p:nvPr>
        </p:nvSpPr>
        <p:spPr/>
        <p:txBody>
          <a:bodyPr/>
          <a:lstStyle>
            <a:extLst/>
          </a:lstStyle>
          <a:p>
            <a:fld id="{F10B94B3-3DBE-4581-9470-882B236279CE}" type="slidenum">
              <a:rPr lang="nl-NL" smtClean="0"/>
              <a:t>‹nr.›</a:t>
            </a:fld>
            <a:endParaRPr lang="nl-NL"/>
          </a:p>
        </p:txBody>
      </p:sp>
    </p:spTree>
  </p:cSld>
  <p:clrMapOvr>
    <a:masterClrMapping/>
  </p:clrMapOvr>
  <p:transition spd="med">
    <p:sndAc>
      <p:stSnd>
        <p:snd r:embed="rId1" name="applause.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bg>
      <p:bgRef idx="1001">
        <a:schemeClr val="bg2"/>
      </p:bgRef>
    </p:bg>
    <p:spTree>
      <p:nvGrpSpPr>
        <p:cNvPr id="1" name=""/>
        <p:cNvGrpSpPr/>
        <p:nvPr/>
      </p:nvGrpSpPr>
      <p:grpSpPr>
        <a:xfrm>
          <a:off x="0" y="0"/>
          <a:ext cx="0" cy="0"/>
          <a:chOff x="0" y="0"/>
          <a:chExt cx="0" cy="0"/>
        </a:xfrm>
      </p:grpSpPr>
      <p:sp>
        <p:nvSpPr>
          <p:cNvPr id="8" name="Rechthoek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el 1"/>
          <p:cNvSpPr>
            <a:spLocks noGrp="1"/>
          </p:cNvSpPr>
          <p:nvPr>
            <p:ph type="title"/>
          </p:nvPr>
        </p:nvSpPr>
        <p:spPr>
          <a:xfrm>
            <a:off x="4963136" y="304800"/>
            <a:ext cx="3931920" cy="762000"/>
          </a:xfrm>
        </p:spPr>
        <p:txBody>
          <a:bodyPr anchor="b"/>
          <a:lstStyle>
            <a:lvl1pPr marL="0" algn="r">
              <a:buNone/>
              <a:defRPr sz="2000" b="1"/>
            </a:lvl1pPr>
            <a:extLst/>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nl-NL" smtClean="0"/>
              <a:t>Klik om de modelstijlen te bewerken</a:t>
            </a:r>
          </a:p>
        </p:txBody>
      </p:sp>
      <p:sp>
        <p:nvSpPr>
          <p:cNvPr id="4" name="Tijdelijke aanduiding voor inhoud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9" name="Tijdelijke aanduiding voor datum 8"/>
          <p:cNvSpPr>
            <a:spLocks noGrp="1"/>
          </p:cNvSpPr>
          <p:nvPr>
            <p:ph type="dt" sz="half" idx="10"/>
          </p:nvPr>
        </p:nvSpPr>
        <p:spPr>
          <a:xfrm>
            <a:off x="5562600" y="6513670"/>
            <a:ext cx="3002280" cy="274320"/>
          </a:xfrm>
        </p:spPr>
        <p:txBody>
          <a:bodyPr vert="horz" rtlCol="0"/>
          <a:lstStyle>
            <a:extLst/>
          </a:lstStyle>
          <a:p>
            <a:fld id="{4BAB543E-A769-4D1A-9763-4ED2C0357426}" type="datetimeFigureOut">
              <a:rPr lang="nl-NL" smtClean="0"/>
              <a:t>16-7-2010</a:t>
            </a:fld>
            <a:endParaRPr lang="nl-NL"/>
          </a:p>
        </p:txBody>
      </p:sp>
      <p:sp>
        <p:nvSpPr>
          <p:cNvPr id="10" name="Tijdelijke aanduiding voor dianumm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10B94B3-3DBE-4581-9470-882B236279CE}" type="slidenum">
              <a:rPr lang="nl-NL" smtClean="0"/>
              <a:t>‹nr.›</a:t>
            </a:fld>
            <a:endParaRPr lang="nl-NL"/>
          </a:p>
        </p:txBody>
      </p:sp>
      <p:sp>
        <p:nvSpPr>
          <p:cNvPr id="11" name="Tijdelijke aanduiding voor voettekst 10"/>
          <p:cNvSpPr>
            <a:spLocks noGrp="1"/>
          </p:cNvSpPr>
          <p:nvPr>
            <p:ph type="ftr" sz="quarter" idx="12"/>
          </p:nvPr>
        </p:nvSpPr>
        <p:spPr>
          <a:xfrm>
            <a:off x="1600200" y="6513670"/>
            <a:ext cx="3907464" cy="274320"/>
          </a:xfrm>
        </p:spPr>
        <p:txBody>
          <a:bodyPr vert="horz" rtlCol="0"/>
          <a:lstStyle>
            <a:extLst/>
          </a:lstStyle>
          <a:p>
            <a:endParaRPr lang="nl-NL"/>
          </a:p>
        </p:txBody>
      </p:sp>
    </p:spTree>
  </p:cSld>
  <p:clrMapOvr>
    <a:overrideClrMapping bg1="dk1" tx1="lt1" bg2="dk2" tx2="lt2" accent1="accent1" accent2="accent2" accent3="accent3" accent4="accent4" accent5="accent5" accent6="accent6" hlink="hlink" folHlink="folHlink"/>
  </p:clrMapOvr>
  <p:transition spd="med">
    <p:sndAc>
      <p:stSnd>
        <p:snd r:embed="rId1" name="applause.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3040443" y="4724400"/>
            <a:ext cx="5486400" cy="664536"/>
          </a:xfrm>
        </p:spPr>
        <p:txBody>
          <a:bodyPr anchor="b"/>
          <a:lstStyle>
            <a:lvl1pPr marL="0" algn="r">
              <a:buNone/>
              <a:defRPr sz="2000" b="1"/>
            </a:lvl1pPr>
            <a:extLst/>
          </a:lstStyle>
          <a:p>
            <a:r>
              <a:rPr kumimoji="0" lang="nl-NL" smtClean="0"/>
              <a:t>Klik om de stijl te bewerken</a:t>
            </a:r>
            <a:endParaRPr kumimoji="0" lang="en-US"/>
          </a:p>
        </p:txBody>
      </p:sp>
      <p:sp>
        <p:nvSpPr>
          <p:cNvPr id="4" name="Tijdelijke aanduiding voor tekst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nl-NL" smtClean="0"/>
              <a:t>Klik om de modelstijlen te bewerken</a:t>
            </a:r>
          </a:p>
        </p:txBody>
      </p:sp>
      <p:sp>
        <p:nvSpPr>
          <p:cNvPr id="13" name="Tijdelijke aanduiding voor afbeelding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nl-NL" smtClean="0">
                <a:solidFill>
                  <a:schemeClr val="lt1"/>
                </a:solidFill>
                <a:latin typeface="+mn-lt"/>
                <a:ea typeface="+mn-ea"/>
                <a:cs typeface="+mn-cs"/>
              </a:rPr>
              <a:t>Klik op het pictogram als u een afbeelding wilt toevoegen</a:t>
            </a:r>
            <a:endParaRPr kumimoji="0" lang="en-US" dirty="0">
              <a:solidFill>
                <a:schemeClr val="lt1"/>
              </a:solidFill>
              <a:latin typeface="+mn-lt"/>
              <a:ea typeface="+mn-ea"/>
              <a:cs typeface="+mn-cs"/>
            </a:endParaRPr>
          </a:p>
        </p:txBody>
      </p:sp>
      <p:sp>
        <p:nvSpPr>
          <p:cNvPr id="8" name="Tijdelijke aanduiding voor datum 7"/>
          <p:cNvSpPr>
            <a:spLocks noGrp="1"/>
          </p:cNvSpPr>
          <p:nvPr>
            <p:ph type="dt" sz="half" idx="10"/>
          </p:nvPr>
        </p:nvSpPr>
        <p:spPr>
          <a:xfrm>
            <a:off x="5562600" y="6509004"/>
            <a:ext cx="3002280" cy="274320"/>
          </a:xfrm>
        </p:spPr>
        <p:txBody>
          <a:bodyPr vert="horz" rtlCol="0"/>
          <a:lstStyle>
            <a:extLst/>
          </a:lstStyle>
          <a:p>
            <a:fld id="{4BAB543E-A769-4D1A-9763-4ED2C0357426}" type="datetimeFigureOut">
              <a:rPr lang="nl-NL" smtClean="0"/>
              <a:t>16-7-2010</a:t>
            </a:fld>
            <a:endParaRPr lang="nl-NL"/>
          </a:p>
        </p:txBody>
      </p:sp>
      <p:sp>
        <p:nvSpPr>
          <p:cNvPr id="9" name="Tijdelijke aanduiding voor dianumm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10B94B3-3DBE-4581-9470-882B236279CE}" type="slidenum">
              <a:rPr lang="nl-NL" smtClean="0"/>
              <a:t>‹nr.›</a:t>
            </a:fld>
            <a:endParaRPr lang="nl-NL"/>
          </a:p>
        </p:txBody>
      </p:sp>
      <p:sp>
        <p:nvSpPr>
          <p:cNvPr id="10" name="Tijdelijke aanduiding voor voettekst 9"/>
          <p:cNvSpPr>
            <a:spLocks noGrp="1"/>
          </p:cNvSpPr>
          <p:nvPr>
            <p:ph type="ftr" sz="quarter" idx="12"/>
          </p:nvPr>
        </p:nvSpPr>
        <p:spPr>
          <a:xfrm>
            <a:off x="1600200" y="6509004"/>
            <a:ext cx="3907464" cy="274320"/>
          </a:xfrm>
        </p:spPr>
        <p:txBody>
          <a:bodyPr vert="horz" rtlCol="0"/>
          <a:lstStyle>
            <a:extLst/>
          </a:lstStyle>
          <a:p>
            <a:endParaRPr lang="nl-NL"/>
          </a:p>
        </p:txBody>
      </p:sp>
    </p:spTree>
  </p:cSld>
  <p:clrMapOvr>
    <a:masterClrMapping/>
  </p:clrMapOvr>
  <p:transition spd="med">
    <p:sndAc>
      <p:stSnd>
        <p:snd r:embed="rId1" name="applause.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nd diagonale hoek rechthoek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jdelijke aanduiding voor voettekst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nl-NL"/>
          </a:p>
        </p:txBody>
      </p:sp>
      <p:sp>
        <p:nvSpPr>
          <p:cNvPr id="14" name="Tijdelijke aanduiding voor datum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4BAB543E-A769-4D1A-9763-4ED2C0357426}" type="datetimeFigureOut">
              <a:rPr lang="nl-NL" smtClean="0"/>
              <a:t>16-7-2010</a:t>
            </a:fld>
            <a:endParaRPr lang="nl-NL"/>
          </a:p>
        </p:txBody>
      </p:sp>
      <p:sp>
        <p:nvSpPr>
          <p:cNvPr id="23" name="Tijdelijke aanduiding voor dianumm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F10B94B3-3DBE-4581-9470-882B236279CE}" type="slidenum">
              <a:rPr lang="nl-NL" smtClean="0"/>
              <a:t>‹nr.›</a:t>
            </a:fld>
            <a:endParaRPr lang="nl-NL"/>
          </a:p>
        </p:txBody>
      </p:sp>
      <p:sp>
        <p:nvSpPr>
          <p:cNvPr id="22" name="Tijdelijke aanduiding voor titel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nl-NL" smtClean="0"/>
              <a:t>Klik om de stijl te bewerken</a:t>
            </a:r>
            <a:endParaRPr kumimoji="0" lang="en-US"/>
          </a:p>
        </p:txBody>
      </p:sp>
      <p:sp>
        <p:nvSpPr>
          <p:cNvPr id="13" name="Tijdelijke aanduiding voor tekst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sndAc>
      <p:stSnd>
        <p:snd r:embed="rId13" name="applause.wav"/>
      </p:stSnd>
    </p:sndAc>
  </p:transition>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BE" dirty="0" smtClean="0"/>
              <a:t>Het principe van de bus</a:t>
            </a:r>
            <a:endParaRPr lang="nl-NL" dirty="0"/>
          </a:p>
        </p:txBody>
      </p:sp>
      <p:sp>
        <p:nvSpPr>
          <p:cNvPr id="3" name="Ondertitel 2"/>
          <p:cNvSpPr>
            <a:spLocks noGrp="1"/>
          </p:cNvSpPr>
          <p:nvPr>
            <p:ph type="subTitle" idx="1"/>
          </p:nvPr>
        </p:nvSpPr>
        <p:spPr/>
        <p:txBody>
          <a:bodyPr/>
          <a:lstStyle/>
          <a:p>
            <a:r>
              <a:rPr lang="nl-BE" dirty="0" smtClean="0"/>
              <a:t>We gaan uitleggen hoe je een bus moet nemen!</a:t>
            </a:r>
            <a:endParaRPr lang="nl-NL" dirty="0"/>
          </a:p>
        </p:txBody>
      </p:sp>
    </p:spTree>
  </p:cSld>
  <p:clrMapOvr>
    <a:masterClrMapping/>
  </p:clrMapOvr>
  <p:transition spd="med">
    <p:split/>
    <p:sndAc>
      <p:stSnd>
        <p:snd r:embed="rId3" name="applause.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sz="3200" dirty="0" smtClean="0"/>
              <a:t>De bus</a:t>
            </a:r>
            <a:endParaRPr lang="nl-NL" sz="3200" dirty="0"/>
          </a:p>
        </p:txBody>
      </p:sp>
      <p:sp>
        <p:nvSpPr>
          <p:cNvPr id="4" name="Tijdelijke aanduiding voor tekst 3"/>
          <p:cNvSpPr>
            <a:spLocks noGrp="1"/>
          </p:cNvSpPr>
          <p:nvPr>
            <p:ph type="body" idx="2"/>
          </p:nvPr>
        </p:nvSpPr>
        <p:spPr>
          <a:xfrm>
            <a:off x="457200" y="1435100"/>
            <a:ext cx="3106688" cy="5954340"/>
          </a:xfrm>
        </p:spPr>
        <p:txBody>
          <a:bodyPr>
            <a:noAutofit/>
          </a:bodyPr>
          <a:lstStyle/>
          <a:p>
            <a:r>
              <a:rPr lang="nl-BE" sz="1800" dirty="0" smtClean="0"/>
              <a:t>Voor je de bus neemt moet je weten om welk uur de bus komt , waar je heen wil, welke bus je moet nemen. Dan ga je op zoek naar de dichtstbijzijnde bushalte. Daar wacht je op je bus. Eens deze er is  steek je  jouw hand op om ze te doen stoppen. Als ze gestopt is zal ze haar deuren openen. Dan stap je in. Als de bus jouw halte nadert druk je op het blauwe knopje om de bus te doen stoppen aan je halte.  Als ze gestopt is doet ze weer haar deuren open en dan stap je af.</a:t>
            </a:r>
            <a:endParaRPr lang="nl-NL" sz="1800" dirty="0"/>
          </a:p>
        </p:txBody>
      </p:sp>
      <p:pic>
        <p:nvPicPr>
          <p:cNvPr id="1026" name="Picture 2" descr="C:\Documents and Settings\Benny\Local Settings\Temporary Internet Files\Content.IE5\CIG0BZ75\MM900283737[1].gif"/>
          <p:cNvPicPr>
            <a:picLocks noGrp="1" noChangeAspect="1" noChangeArrowheads="1" noCrop="1"/>
          </p:cNvPicPr>
          <p:nvPr>
            <p:ph sz="half" idx="1"/>
          </p:nvPr>
        </p:nvPicPr>
        <p:blipFill>
          <a:blip r:embed="rId3" cstate="print"/>
          <a:srcRect/>
          <a:stretch>
            <a:fillRect/>
          </a:stretch>
        </p:blipFill>
        <p:spPr bwMode="auto">
          <a:xfrm>
            <a:off x="3275856" y="1700808"/>
            <a:ext cx="5000861" cy="4032448"/>
          </a:xfrm>
          <a:prstGeom prst="rect">
            <a:avLst/>
          </a:prstGeom>
          <a:noFill/>
        </p:spPr>
      </p:pic>
    </p:spTree>
  </p:cSld>
  <p:clrMapOvr>
    <a:masterClrMapping/>
  </p:clrMapOvr>
  <p:transition spd="med">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ieterij">
  <a:themeElements>
    <a:clrScheme name="Gieterij">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Gieterij">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Gieterij">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14</TotalTime>
  <Words>130</Words>
  <Application>Microsoft Office PowerPoint</Application>
  <PresentationFormat>Diavoorstelling (4:3)</PresentationFormat>
  <Paragraphs>6</Paragraphs>
  <Slides>2</Slides>
  <Notes>2</Notes>
  <HiddenSlides>0</HiddenSlides>
  <MMClips>0</MMClips>
  <ScaleCrop>false</ScaleCrop>
  <HeadingPairs>
    <vt:vector size="4" baseType="variant">
      <vt:variant>
        <vt:lpstr>Thema</vt:lpstr>
      </vt:variant>
      <vt:variant>
        <vt:i4>1</vt:i4>
      </vt:variant>
      <vt:variant>
        <vt:lpstr>Diatitels</vt:lpstr>
      </vt:variant>
      <vt:variant>
        <vt:i4>2</vt:i4>
      </vt:variant>
    </vt:vector>
  </HeadingPairs>
  <TitlesOfParts>
    <vt:vector size="3" baseType="lpstr">
      <vt:lpstr>Gieterij</vt:lpstr>
      <vt:lpstr>Het principe van de bus</vt:lpstr>
      <vt:lpstr>De bus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Het principe van de bus</dc:title>
  <dc:creator>Valued Acer Customer</dc:creator>
  <cp:lastModifiedBy>Valued Acer Customer</cp:lastModifiedBy>
  <cp:revision>1</cp:revision>
  <dcterms:created xsi:type="dcterms:W3CDTF">2010-07-16T08:31:12Z</dcterms:created>
  <dcterms:modified xsi:type="dcterms:W3CDTF">2010-07-16T08:45:18Z</dcterms:modified>
</cp:coreProperties>
</file>