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304" r:id="rId4"/>
    <p:sldId id="258" r:id="rId5"/>
    <p:sldId id="261" r:id="rId6"/>
    <p:sldId id="262" r:id="rId7"/>
    <p:sldId id="259" r:id="rId8"/>
    <p:sldId id="260" r:id="rId9"/>
    <p:sldId id="291" r:id="rId10"/>
    <p:sldId id="305" r:id="rId11"/>
    <p:sldId id="290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9" r:id="rId24"/>
    <p:sldId id="317" r:id="rId25"/>
    <p:sldId id="318" r:id="rId26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63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Sleep de afbeelding naar de tijdelijke aanduiding of klik op het pictogram als u een afbeelding wilt toevoegen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B404B90-557B-48C8-8098-F5C7E0F7BC52}" type="datetimeFigureOut">
              <a:rPr lang="nl-BE" smtClean="0"/>
              <a:pPr/>
              <a:t>5/05/2015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FCE68FD-6147-4472-BCBF-9F45424D77E2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oggen.be/zeelandklassen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Zeelandklassen 2015: </a:t>
            </a:r>
            <a:br>
              <a:rPr lang="nl-BE" dirty="0" smtClean="0"/>
            </a:br>
            <a:r>
              <a:rPr lang="nl-BE" dirty="0" smtClean="0"/>
              <a:t>Een eerste kennismaking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Bestemming:</a:t>
            </a:r>
          </a:p>
          <a:p>
            <a:r>
              <a:rPr lang="nl-BE" dirty="0" smtClean="0"/>
              <a:t>(Zeeland</a:t>
            </a:r>
            <a:r>
              <a:rPr lang="nl-BE" dirty="0"/>
              <a:t>)</a:t>
            </a:r>
            <a:r>
              <a:rPr lang="nl-BE" dirty="0" smtClean="0"/>
              <a:t> Walcheren, Nederland.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485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Sanitair</a:t>
            </a:r>
            <a:endParaRPr lang="nl-NL" dirty="0"/>
          </a:p>
        </p:txBody>
      </p:sp>
      <p:pic>
        <p:nvPicPr>
          <p:cNvPr id="4" name="Afbeelding 3" descr="IMG_59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80358" y="2420718"/>
            <a:ext cx="4751511" cy="3167674"/>
          </a:xfrm>
          <a:prstGeom prst="rect">
            <a:avLst/>
          </a:prstGeom>
        </p:spPr>
      </p:pic>
      <p:pic>
        <p:nvPicPr>
          <p:cNvPr id="5" name="Afbeelding 4" descr="IMG_598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5812" y="2510814"/>
            <a:ext cx="4427984" cy="2951989"/>
          </a:xfrm>
          <a:prstGeom prst="rect">
            <a:avLst/>
          </a:prstGeom>
        </p:spPr>
      </p:pic>
      <p:pic>
        <p:nvPicPr>
          <p:cNvPr id="6" name="Afbeelding 5" descr="IMG_599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90120" y="2750840"/>
            <a:ext cx="3707904" cy="24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Wat gaan we allemaal doen</a:t>
            </a: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04864"/>
            <a:ext cx="3527385" cy="445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5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Werking boerderij</a:t>
            </a:r>
          </a:p>
          <a:p>
            <a:r>
              <a:rPr lang="nl-NL" dirty="0" smtClean="0"/>
              <a:t>Workshop kaas maken</a:t>
            </a:r>
          </a:p>
          <a:p>
            <a:r>
              <a:rPr lang="nl-NL" dirty="0" smtClean="0"/>
              <a:t>…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Bezoek en workshop op de boerderij</a:t>
            </a:r>
            <a:endParaRPr lang="nl-NL" dirty="0"/>
          </a:p>
        </p:txBody>
      </p:sp>
      <p:pic>
        <p:nvPicPr>
          <p:cNvPr id="4" name="Afbeelding 3" descr="IMG_60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68960"/>
            <a:ext cx="3307296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Tijdens WO2 is er ook in zeeland zwaar gevochten!</a:t>
            </a:r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Bezoek bunkermuseum</a:t>
            </a:r>
            <a:endParaRPr lang="nl-NL" dirty="0"/>
          </a:p>
        </p:txBody>
      </p:sp>
      <p:pic>
        <p:nvPicPr>
          <p:cNvPr id="4" name="Afbeelding 3" descr="IMG_60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84984"/>
            <a:ext cx="4751512" cy="316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Bezoek deltapark “Neeltje Jans” (Delta werken)</a:t>
            </a:r>
            <a:endParaRPr lang="nl-NL" dirty="0"/>
          </a:p>
        </p:txBody>
      </p:sp>
      <p:pic>
        <p:nvPicPr>
          <p:cNvPr id="4" name="Afbeelding 3" descr="IMG_60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4176464" cy="2784309"/>
          </a:xfrm>
          <a:prstGeom prst="rect">
            <a:avLst/>
          </a:prstGeom>
        </p:spPr>
      </p:pic>
      <p:pic>
        <p:nvPicPr>
          <p:cNvPr id="5" name="Afbeelding 4" descr="IMG_607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88840"/>
            <a:ext cx="5364088" cy="357605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852936"/>
            <a:ext cx="5328592" cy="355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Een bezoek aan een museum over de geschiedenis van de streek.</a:t>
            </a:r>
          </a:p>
          <a:p>
            <a:r>
              <a:rPr lang="nl-NL" dirty="0" smtClean="0"/>
              <a:t>Eventueel een bezoek aan de vuurtoren.</a:t>
            </a:r>
          </a:p>
          <a:p>
            <a:r>
              <a:rPr lang="nl-NL" dirty="0" smtClean="0"/>
              <a:t>…</a:t>
            </a:r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Bezoek musea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33974" r="34808"/>
          <a:stretch/>
        </p:blipFill>
        <p:spPr>
          <a:xfrm>
            <a:off x="6660232" y="3212976"/>
            <a:ext cx="1269935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Zeeland heeft zeer goed fietsroute netwerk doorheen prachtige natuur.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Fietstocht door de prachtige natuur.</a:t>
            </a:r>
            <a:endParaRPr lang="nl-NL" dirty="0"/>
          </a:p>
        </p:txBody>
      </p:sp>
      <p:pic>
        <p:nvPicPr>
          <p:cNvPr id="4" name="Afbeelding 3" descr="IMG_6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137586"/>
            <a:ext cx="4824536" cy="3216357"/>
          </a:xfrm>
          <a:prstGeom prst="rect">
            <a:avLst/>
          </a:prstGeom>
        </p:spPr>
      </p:pic>
      <p:pic>
        <p:nvPicPr>
          <p:cNvPr id="5" name="Afbeelding 4" descr="IMG_60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40968"/>
            <a:ext cx="4788024" cy="3192016"/>
          </a:xfrm>
          <a:prstGeom prst="rect">
            <a:avLst/>
          </a:prstGeom>
        </p:spPr>
      </p:pic>
      <p:pic>
        <p:nvPicPr>
          <p:cNvPr id="6" name="Afbeelding 5" descr="IMG_602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12976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Middelburg is een typische vestingstad met gezellige terrasjes en winkeltjes.</a:t>
            </a:r>
          </a:p>
          <a:p>
            <a:r>
              <a:rPr lang="nl-NL" dirty="0" smtClean="0"/>
              <a:t>  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Een bezoek aan de stad “Middelburg”</a:t>
            </a:r>
            <a:endParaRPr lang="nl-NL" dirty="0"/>
          </a:p>
        </p:txBody>
      </p:sp>
      <p:pic>
        <p:nvPicPr>
          <p:cNvPr id="4" name="Afbeelding 3" descr="2015-03-01 17.07.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9144000" cy="197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Maandag: bagage, fiets en IDENTITEITSKAART op school.</a:t>
            </a:r>
          </a:p>
          <a:p>
            <a:r>
              <a:rPr lang="nl-NL" dirty="0" smtClean="0"/>
              <a:t>Dinsdag: vertrek, opbouw tenten, fietstocht duinen.</a:t>
            </a:r>
          </a:p>
          <a:p>
            <a:r>
              <a:rPr lang="nl-NL" dirty="0" smtClean="0"/>
              <a:t>Woensdag: fietstocht deltapark </a:t>
            </a:r>
            <a:r>
              <a:rPr lang="nl-NL" dirty="0" err="1" smtClean="0"/>
              <a:t>neeltje</a:t>
            </a:r>
            <a:r>
              <a:rPr lang="nl-NL" dirty="0" smtClean="0"/>
              <a:t> </a:t>
            </a:r>
            <a:r>
              <a:rPr lang="nl-NL" dirty="0" err="1" smtClean="0"/>
              <a:t>jans</a:t>
            </a:r>
            <a:r>
              <a:rPr lang="nl-NL" dirty="0" smtClean="0"/>
              <a:t>.</a:t>
            </a:r>
          </a:p>
          <a:p>
            <a:r>
              <a:rPr lang="nl-NL" dirty="0" smtClean="0"/>
              <a:t>Donderdag: Workshop kaas maken, bezoek bunkers en musea (vuurtoren)</a:t>
            </a:r>
          </a:p>
          <a:p>
            <a:r>
              <a:rPr lang="nl-NL" dirty="0" smtClean="0"/>
              <a:t>Vrijdag: afbreken tenten, opruimen, bezoek Middelburg en vertrekken naar huis.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Weekplanning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Ochtend: ontbijt</a:t>
            </a:r>
          </a:p>
          <a:p>
            <a:r>
              <a:rPr lang="nl-NL" dirty="0" smtClean="0"/>
              <a:t>Voormiddag: activiteit van de dag</a:t>
            </a:r>
          </a:p>
          <a:p>
            <a:r>
              <a:rPr lang="nl-NL" dirty="0" smtClean="0"/>
              <a:t>Middag: lunch ter plaatse van activiteit</a:t>
            </a:r>
          </a:p>
          <a:p>
            <a:r>
              <a:rPr lang="nl-NL" dirty="0" smtClean="0"/>
              <a:t>Namiddag: afsluiten van de activiteit en avondeten op de camping</a:t>
            </a:r>
          </a:p>
          <a:p>
            <a:r>
              <a:rPr lang="nl-NL" dirty="0" smtClean="0"/>
              <a:t>‘s Avonds: avond activiteit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Dag indeling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828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IMG_602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3" b="15063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 kustlijn van zeeland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0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Dit gaan we eten;</a:t>
            </a:r>
          </a:p>
          <a:p>
            <a:pPr lvl="1"/>
            <a:r>
              <a:rPr lang="nl-NL" dirty="0" smtClean="0"/>
              <a:t>Spaghetti</a:t>
            </a:r>
          </a:p>
          <a:p>
            <a:pPr lvl="1"/>
            <a:r>
              <a:rPr lang="nl-NL" dirty="0" smtClean="0"/>
              <a:t>Spinaziepuree met </a:t>
            </a:r>
            <a:r>
              <a:rPr lang="nl-NL" dirty="0" err="1" smtClean="0"/>
              <a:t>fishsticks</a:t>
            </a:r>
            <a:endParaRPr lang="nl-NL" dirty="0" smtClean="0"/>
          </a:p>
          <a:p>
            <a:pPr lvl="1"/>
            <a:r>
              <a:rPr lang="nl-NL" dirty="0" smtClean="0"/>
              <a:t>BBQ</a:t>
            </a:r>
          </a:p>
          <a:p>
            <a:pPr lvl="1"/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gaan we eten ‘s avonds?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60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 gaan ‘s avonds iets leuk doen;</a:t>
            </a:r>
          </a:p>
          <a:p>
            <a:pPr lvl="1"/>
            <a:r>
              <a:rPr lang="nl-NL" dirty="0"/>
              <a:t>Casino met aangepaste kledij!!</a:t>
            </a:r>
          </a:p>
          <a:p>
            <a:pPr lvl="1"/>
            <a:r>
              <a:rPr lang="nl-NL" dirty="0" smtClean="0"/>
              <a:t>Filmavond</a:t>
            </a:r>
          </a:p>
          <a:p>
            <a:pPr lvl="1"/>
            <a:r>
              <a:rPr lang="nl-NL" dirty="0" smtClean="0"/>
              <a:t>Karaoke / kampvuur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Avond activiteit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67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Vervoer met wagen van begeleiders.</a:t>
            </a:r>
            <a:r>
              <a:rPr lang="nl-NL" dirty="0"/>
              <a:t> </a:t>
            </a:r>
            <a:endParaRPr lang="nl-NL" dirty="0" smtClean="0"/>
          </a:p>
          <a:p>
            <a:pPr lvl="2"/>
            <a:r>
              <a:rPr lang="nl-NL" dirty="0" smtClean="0"/>
              <a:t>Wagen 1</a:t>
            </a:r>
            <a:r>
              <a:rPr lang="nl-NL" dirty="0"/>
              <a:t>: Begeleider </a:t>
            </a:r>
            <a:r>
              <a:rPr lang="nl-NL" dirty="0" smtClean="0"/>
              <a:t>/ chauffeur; Mr</a:t>
            </a:r>
            <a:r>
              <a:rPr lang="nl-NL" dirty="0"/>
              <a:t>. Jurgen</a:t>
            </a:r>
          </a:p>
          <a:p>
            <a:pPr lvl="2"/>
            <a:r>
              <a:rPr lang="nl-NL" dirty="0" smtClean="0"/>
              <a:t>Wagen 2</a:t>
            </a:r>
            <a:r>
              <a:rPr lang="nl-NL" dirty="0"/>
              <a:t>: Begeleider / chauffeur; Mr. Gert</a:t>
            </a:r>
          </a:p>
          <a:p>
            <a:pPr lvl="2"/>
            <a:r>
              <a:rPr lang="nl-NL" dirty="0" smtClean="0"/>
              <a:t>Wagen 3: Begeleidsters / chauffeur; Juf </a:t>
            </a:r>
            <a:r>
              <a:rPr lang="nl-NL" dirty="0" err="1" smtClean="0"/>
              <a:t>Lobke</a:t>
            </a:r>
            <a:r>
              <a:rPr lang="nl-NL" dirty="0"/>
              <a:t> / Juf Inge</a:t>
            </a:r>
          </a:p>
          <a:p>
            <a:r>
              <a:rPr lang="nl-NL" dirty="0" smtClean="0"/>
              <a:t>Wie (leerlingen) in welke wagen?</a:t>
            </a:r>
          </a:p>
          <a:p>
            <a:pPr lvl="1"/>
            <a:r>
              <a:rPr lang="nl-NL" dirty="0"/>
              <a:t>Wagen 1</a:t>
            </a:r>
            <a:r>
              <a:rPr lang="nl-NL" dirty="0" smtClean="0"/>
              <a:t>: </a:t>
            </a:r>
            <a:r>
              <a:rPr lang="nl-NL" dirty="0"/>
              <a:t>Wouter, Reinout, </a:t>
            </a:r>
            <a:r>
              <a:rPr lang="nl-NL" dirty="0" err="1"/>
              <a:t>Jordi</a:t>
            </a:r>
            <a:r>
              <a:rPr lang="nl-NL" dirty="0"/>
              <a:t>, Jens </a:t>
            </a:r>
            <a:endParaRPr lang="nl-NL" dirty="0" smtClean="0"/>
          </a:p>
          <a:p>
            <a:pPr lvl="1"/>
            <a:r>
              <a:rPr lang="nl-NL" dirty="0" smtClean="0"/>
              <a:t>Wagen 2: Willie, Louis, Lies en Silke</a:t>
            </a:r>
          </a:p>
          <a:p>
            <a:pPr lvl="1"/>
            <a:r>
              <a:rPr lang="nl-NL" dirty="0" smtClean="0"/>
              <a:t>Wagen 3</a:t>
            </a:r>
            <a:r>
              <a:rPr lang="nl-NL" dirty="0"/>
              <a:t>: Michael, </a:t>
            </a:r>
            <a:r>
              <a:rPr lang="nl-NL" dirty="0" err="1"/>
              <a:t>Jente</a:t>
            </a:r>
            <a:r>
              <a:rPr lang="nl-NL" dirty="0"/>
              <a:t> en Ben</a:t>
            </a:r>
          </a:p>
          <a:p>
            <a:pPr marL="301943" lvl="1" indent="0">
              <a:buNone/>
            </a:pPr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Vervoer heen en terug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338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Blogspot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483" y="1988840"/>
            <a:ext cx="8398317" cy="472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6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dirty="0" smtClean="0">
              <a:hlinkClick r:id="rId2"/>
            </a:endParaRPr>
          </a:p>
          <a:p>
            <a:r>
              <a:rPr lang="nl-NL" dirty="0" smtClean="0">
                <a:hlinkClick r:id="rId2"/>
              </a:rPr>
              <a:t>LEUK OM OP DE HOOGTE TE BLIJVEN. </a:t>
            </a:r>
          </a:p>
          <a:p>
            <a:r>
              <a:rPr lang="nl-NL" dirty="0" smtClean="0">
                <a:hlinkClick r:id="rId2"/>
              </a:rPr>
              <a:t>Dagelijks foto’s van onze reis.  </a:t>
            </a:r>
          </a:p>
          <a:p>
            <a:r>
              <a:rPr lang="nl-NL" dirty="0" smtClean="0">
                <a:hlinkClick r:id="rId2"/>
              </a:rPr>
              <a:t>Jullie kunnen ook reageren … graag zelfs !</a:t>
            </a:r>
          </a:p>
          <a:p>
            <a:r>
              <a:rPr lang="nl-NL" dirty="0" smtClean="0">
                <a:hlinkClick r:id="rId2"/>
              </a:rPr>
              <a:t>Geef onderstaand adres zeker door aan vrienden, familie</a:t>
            </a:r>
            <a:r>
              <a:rPr lang="nl-NL" smtClean="0">
                <a:hlinkClick r:id="rId2"/>
              </a:rPr>
              <a:t>, …</a:t>
            </a:r>
          </a:p>
          <a:p>
            <a:pPr marL="0" indent="0">
              <a:buNone/>
            </a:pPr>
            <a:endParaRPr lang="nl-NL" dirty="0" smtClean="0">
              <a:hlinkClick r:id="rId2"/>
            </a:endParaRPr>
          </a:p>
          <a:p>
            <a:r>
              <a:rPr lang="nl-NL" dirty="0" smtClean="0">
                <a:hlinkClick r:id="rId2"/>
              </a:rPr>
              <a:t>http://www.bloggen.be/zeelandklassen/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Blogspot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89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Zijn er vragen?</a:t>
            </a:r>
          </a:p>
          <a:p>
            <a:r>
              <a:rPr lang="nl-NL" smtClean="0"/>
              <a:t>Bedankt!</a:t>
            </a:r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Tot slot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21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Ligging in Nederland</a:t>
            </a:r>
          </a:p>
          <a:p>
            <a:r>
              <a:rPr lang="nl-NL" dirty="0" smtClean="0"/>
              <a:t>Natuur</a:t>
            </a:r>
          </a:p>
          <a:p>
            <a:r>
              <a:rPr lang="nl-NL" dirty="0" smtClean="0"/>
              <a:t>Deltawerken</a:t>
            </a:r>
          </a:p>
          <a:p>
            <a:r>
              <a:rPr lang="nl-NL" dirty="0" smtClean="0"/>
              <a:t>Erfgoed en cultuur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Weetjes over zeeland?!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852936"/>
            <a:ext cx="2679700" cy="30226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852936"/>
            <a:ext cx="4544767" cy="30243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2852936"/>
            <a:ext cx="453296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4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Ons verblijf tijdens de zeeklassen</a:t>
            </a:r>
            <a:br>
              <a:rPr lang="nl-BE" dirty="0" smtClean="0"/>
            </a:br>
            <a:r>
              <a:rPr lang="nl-BE" dirty="0" smtClean="0"/>
              <a:t>Pitteperk / onthaal</a:t>
            </a:r>
            <a:endParaRPr lang="nl-BE" dirty="0"/>
          </a:p>
        </p:txBody>
      </p:sp>
      <p:pic>
        <p:nvPicPr>
          <p:cNvPr id="5" name="Tijdelijke aanduiding voor inhoud 4" descr="2015-03-01 10.58.2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2" t="-580" r="5447" b="580"/>
          <a:stretch/>
        </p:blipFill>
        <p:spPr>
          <a:xfrm>
            <a:off x="190005" y="2675467"/>
            <a:ext cx="8866072" cy="3450696"/>
          </a:xfrm>
        </p:spPr>
      </p:pic>
    </p:spTree>
    <p:extLst>
      <p:ext uri="{BB962C8B-B14F-4D97-AF65-F5344CB8AC3E}">
        <p14:creationId xmlns:p14="http://schemas.microsoft.com/office/powerpoint/2010/main" val="139345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Wat is “Pitteperk”?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“</a:t>
            </a:r>
            <a:r>
              <a:rPr lang="nl-NL" dirty="0" err="1" smtClean="0"/>
              <a:t>Pitteperk</a:t>
            </a:r>
            <a:r>
              <a:rPr lang="nl-NL" dirty="0" smtClean="0"/>
              <a:t>” </a:t>
            </a:r>
            <a:r>
              <a:rPr lang="nl-NL" dirty="0"/>
              <a:t>is een melkvee houderijbedrijf met als </a:t>
            </a:r>
            <a:r>
              <a:rPr lang="nl-NL" dirty="0" err="1" smtClean="0"/>
              <a:t>neventak</a:t>
            </a:r>
            <a:r>
              <a:rPr lang="nl-NL" dirty="0" smtClean="0"/>
              <a:t>;</a:t>
            </a:r>
          </a:p>
          <a:p>
            <a:pPr lvl="1"/>
            <a:r>
              <a:rPr lang="nl-NL" dirty="0" smtClean="0"/>
              <a:t>Een kaasboerderij</a:t>
            </a:r>
          </a:p>
          <a:p>
            <a:pPr lvl="1"/>
            <a:r>
              <a:rPr lang="nl-NL" dirty="0" smtClean="0"/>
              <a:t>Minicamping</a:t>
            </a:r>
          </a:p>
          <a:p>
            <a:pPr lvl="1"/>
            <a:r>
              <a:rPr lang="nl-NL" dirty="0" smtClean="0"/>
              <a:t>Zorgboerderij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82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Enkele sfeerfoto’s</a:t>
            </a:r>
            <a:endParaRPr lang="nl-BE" dirty="0"/>
          </a:p>
        </p:txBody>
      </p:sp>
      <p:pic>
        <p:nvPicPr>
          <p:cNvPr id="5" name="Tijdelijke aanduiding voor inhoud 4" descr="IMG_60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9" b="15069"/>
          <a:stretch>
            <a:fillRect/>
          </a:stretch>
        </p:blipFill>
        <p:spPr>
          <a:xfrm>
            <a:off x="1403648" y="2636912"/>
            <a:ext cx="6070600" cy="2827338"/>
          </a:xfrm>
        </p:spPr>
      </p:pic>
      <p:pic>
        <p:nvPicPr>
          <p:cNvPr id="6" name="Afbeelding 5" descr="IMG_60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2324877"/>
            <a:ext cx="5004556" cy="3336371"/>
          </a:xfrm>
          <a:prstGeom prst="rect">
            <a:avLst/>
          </a:prstGeom>
        </p:spPr>
      </p:pic>
      <p:pic>
        <p:nvPicPr>
          <p:cNvPr id="8" name="Afbeelding 7" descr="IMG_60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420888"/>
            <a:ext cx="4788024" cy="3192016"/>
          </a:xfrm>
          <a:prstGeom prst="rect">
            <a:avLst/>
          </a:prstGeom>
        </p:spPr>
      </p:pic>
      <p:pic>
        <p:nvPicPr>
          <p:cNvPr id="7" name="Afbeelding 6" descr="IMG_60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348880"/>
            <a:ext cx="5056657" cy="337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 Camping</a:t>
            </a:r>
            <a:endParaRPr lang="nl-BE" dirty="0"/>
          </a:p>
        </p:txBody>
      </p:sp>
      <p:pic>
        <p:nvPicPr>
          <p:cNvPr id="5" name="Tijdelijke aanduiding voor inhoud 4" descr="2015-03-01 10.56.18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4" r="22774"/>
          <a:stretch/>
        </p:blipFill>
        <p:spPr>
          <a:xfrm>
            <a:off x="214313" y="2674938"/>
            <a:ext cx="8705850" cy="3451225"/>
          </a:xfrm>
        </p:spPr>
      </p:pic>
    </p:spTree>
    <p:extLst>
      <p:ext uri="{BB962C8B-B14F-4D97-AF65-F5344CB8AC3E}">
        <p14:creationId xmlns:p14="http://schemas.microsoft.com/office/powerpoint/2010/main" val="3491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Recreatieruimte en refter</a:t>
            </a:r>
            <a:endParaRPr lang="nl-BE" dirty="0"/>
          </a:p>
        </p:txBody>
      </p:sp>
      <p:pic>
        <p:nvPicPr>
          <p:cNvPr id="6" name="Afbeelding 5" descr="IMG_59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96952"/>
            <a:ext cx="5148064" cy="3432043"/>
          </a:xfrm>
          <a:prstGeom prst="rect">
            <a:avLst/>
          </a:prstGeom>
        </p:spPr>
      </p:pic>
      <p:pic>
        <p:nvPicPr>
          <p:cNvPr id="3" name="Afbeelding 2" descr="IMG_599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556793"/>
            <a:ext cx="453650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Met ruime keuken</a:t>
            </a:r>
            <a:endParaRPr lang="nl-BE" dirty="0"/>
          </a:p>
        </p:txBody>
      </p:sp>
      <p:pic>
        <p:nvPicPr>
          <p:cNvPr id="6" name="Afbeelding 5" descr="IMG_59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02460" y="2282788"/>
            <a:ext cx="4788024" cy="3192016"/>
          </a:xfrm>
          <a:prstGeom prst="rect">
            <a:avLst/>
          </a:prstGeom>
        </p:spPr>
      </p:pic>
      <p:pic>
        <p:nvPicPr>
          <p:cNvPr id="5" name="Tijdelijke aanduiding voor inhoud 4" descr="IMG_599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3" b="15063"/>
          <a:stretch>
            <a:fillRect/>
          </a:stretch>
        </p:blipFill>
        <p:spPr>
          <a:xfrm>
            <a:off x="292157" y="2708920"/>
            <a:ext cx="5720003" cy="2664296"/>
          </a:xfrm>
        </p:spPr>
      </p:pic>
    </p:spTree>
    <p:extLst>
      <p:ext uri="{BB962C8B-B14F-4D97-AF65-F5344CB8AC3E}">
        <p14:creationId xmlns:p14="http://schemas.microsoft.com/office/powerpoint/2010/main" val="212545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lfvorm">
  <a:themeElements>
    <a:clrScheme name="Golfv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Golfv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olfv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Golfvorm.thmx</Template>
  <TotalTime>2188</TotalTime>
  <Words>414</Words>
  <Application>Microsoft Office PowerPoint</Application>
  <PresentationFormat>Diavoorstelling (4:3)</PresentationFormat>
  <Paragraphs>80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8" baseType="lpstr">
      <vt:lpstr>Candara</vt:lpstr>
      <vt:lpstr>Symbol</vt:lpstr>
      <vt:lpstr>Golfvorm</vt:lpstr>
      <vt:lpstr>Zeelandklassen 2015:  Een eerste kennismaking</vt:lpstr>
      <vt:lpstr>De kustlijn van zeeland</vt:lpstr>
      <vt:lpstr>Weetjes over zeeland?!</vt:lpstr>
      <vt:lpstr>Ons verblijf tijdens de zeeklassen Pitteperk / onthaal</vt:lpstr>
      <vt:lpstr>Wat is “Pitteperk”?</vt:lpstr>
      <vt:lpstr>Enkele sfeerfoto’s</vt:lpstr>
      <vt:lpstr>De Camping</vt:lpstr>
      <vt:lpstr>Recreatieruimte en refter</vt:lpstr>
      <vt:lpstr>Met ruime keuken</vt:lpstr>
      <vt:lpstr>Sanitair</vt:lpstr>
      <vt:lpstr>Wat gaan we allemaal doen</vt:lpstr>
      <vt:lpstr>Bezoek en workshop op de boerderij</vt:lpstr>
      <vt:lpstr>Bezoek bunkermuseum</vt:lpstr>
      <vt:lpstr>Bezoek deltapark “Neeltje Jans” (Delta werken)</vt:lpstr>
      <vt:lpstr>Bezoek musea</vt:lpstr>
      <vt:lpstr>Fietstocht door de prachtige natuur.</vt:lpstr>
      <vt:lpstr>Een bezoek aan de stad “Middelburg”</vt:lpstr>
      <vt:lpstr>Weekplanning</vt:lpstr>
      <vt:lpstr>Dag indeling</vt:lpstr>
      <vt:lpstr>Wat gaan we eten ‘s avonds?</vt:lpstr>
      <vt:lpstr>Avond activiteit</vt:lpstr>
      <vt:lpstr>Vervoer heen en terug</vt:lpstr>
      <vt:lpstr>Blogspot</vt:lpstr>
      <vt:lpstr>Blogspot</vt:lpstr>
      <vt:lpstr>Tot slot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Hoge Rielen:  een eerste kennismaking</dc:title>
  <dc:creator>danny</dc:creator>
  <cp:lastModifiedBy>gert everix</cp:lastModifiedBy>
  <cp:revision>43</cp:revision>
  <dcterms:created xsi:type="dcterms:W3CDTF">2014-01-07T08:31:19Z</dcterms:created>
  <dcterms:modified xsi:type="dcterms:W3CDTF">2015-05-05T20:01:51Z</dcterms:modified>
</cp:coreProperties>
</file>