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5A5D-3F30-4F99-9446-A8CE2DE6F8A3}" type="datetimeFigureOut">
              <a:rPr lang="nl-BE" smtClean="0"/>
              <a:t>16/02/2012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EED5-54AB-4EA8-9C0C-D9A0F5400BDF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atrien\Desktop\School\Schooljaar%202011%20-%202012\Projecten\Zee\Foto's\DSCN0745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trien\Desktop\School\Schooljaar%202011%20-%202012\Projecten\Zee\Foto's\DSCF3932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DSCN074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F393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Katrien</dc:creator>
  <cp:lastModifiedBy>Katrien</cp:lastModifiedBy>
  <cp:revision>1</cp:revision>
  <dcterms:created xsi:type="dcterms:W3CDTF">2012-02-16T13:50:35Z</dcterms:created>
  <dcterms:modified xsi:type="dcterms:W3CDTF">2012-02-16T13:52:24Z</dcterms:modified>
</cp:coreProperties>
</file>