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16"/>
  </p:notesMasterIdLst>
  <p:sldIdLst>
    <p:sldId id="256" r:id="rId2"/>
    <p:sldId id="257" r:id="rId3"/>
    <p:sldId id="258" r:id="rId4"/>
    <p:sldId id="270" r:id="rId5"/>
    <p:sldId id="271" r:id="rId6"/>
    <p:sldId id="260" r:id="rId7"/>
    <p:sldId id="263" r:id="rId8"/>
    <p:sldId id="259" r:id="rId9"/>
    <p:sldId id="261" r:id="rId10"/>
    <p:sldId id="262" r:id="rId11"/>
    <p:sldId id="264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11316-CE48-7C46-A111-888593E787FE}" type="datetimeFigureOut">
              <a:rPr lang="nl-NL" smtClean="0"/>
              <a:t>20/04/16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6ADE8-D1D2-F54A-90FC-A7589181AE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3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nl-BE" smtClean="0"/>
              <a:t>Klik om de tekststijl van het model te bewerken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Sleep de afbeelding naar de tijdelijke aanduiding of klik op het pictogram als u een afbeelding wilt toevoegen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0000"/>
                </a:solidFill>
              </a:rPr>
              <a:t>Zeeklassen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0000"/>
                </a:solidFill>
              </a:rPr>
              <a:t>30 mei tot 3 juni 2016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784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2836004"/>
          </a:xfrm>
        </p:spPr>
        <p:txBody>
          <a:bodyPr/>
          <a:lstStyle/>
          <a:p>
            <a:r>
              <a:rPr lang="nl-NL" dirty="0" smtClean="0">
                <a:solidFill>
                  <a:srgbClr val="000000"/>
                </a:solidFill>
              </a:rPr>
              <a:t>Nationaal Visserijmuseum – Oostduinkerke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rcRect t="6780" b="6780"/>
          <a:stretch>
            <a:fillRect/>
          </a:stretch>
        </p:blipFill>
        <p:spPr>
          <a:xfrm>
            <a:off x="1655968" y="2387671"/>
            <a:ext cx="5905340" cy="3503542"/>
          </a:xfrm>
        </p:spPr>
      </p:pic>
    </p:spTree>
    <p:extLst>
      <p:ext uri="{BB962C8B-B14F-4D97-AF65-F5344CB8AC3E}">
        <p14:creationId xmlns:p14="http://schemas.microsoft.com/office/powerpoint/2010/main" val="2418410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0000"/>
                </a:solidFill>
              </a:rPr>
              <a:t>Museum aan de IJzer</a:t>
            </a:r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23386" r="23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68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0000"/>
                </a:solidFill>
              </a:rPr>
              <a:t>Praktische info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0000"/>
                </a:solidFill>
              </a:rPr>
              <a:t>Wij rijden daar de hele week met de fiets dus iedereen brengt zijn </a:t>
            </a:r>
            <a:r>
              <a:rPr lang="nl-NL" dirty="0" err="1" smtClean="0">
                <a:solidFill>
                  <a:srgbClr val="000000"/>
                </a:solidFill>
              </a:rPr>
              <a:t>fluohesje</a:t>
            </a:r>
            <a:r>
              <a:rPr lang="nl-NL" dirty="0" smtClean="0">
                <a:solidFill>
                  <a:srgbClr val="000000"/>
                </a:solidFill>
              </a:rPr>
              <a:t> </a:t>
            </a:r>
            <a:r>
              <a:rPr lang="nl-NL" dirty="0" smtClean="0">
                <a:solidFill>
                  <a:srgbClr val="000000"/>
                </a:solidFill>
              </a:rPr>
              <a:t>en fietshelm mee!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De dag van vertrek brengt iedereen een lunchpakket mee.</a:t>
            </a:r>
          </a:p>
          <a:p>
            <a:endParaRPr lang="nl-NL" dirty="0" smtClean="0">
              <a:solidFill>
                <a:srgbClr val="000000"/>
              </a:solidFill>
            </a:endParaRPr>
          </a:p>
          <a:p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2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Belangrijke weetjes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5675" y="1600200"/>
            <a:ext cx="7806488" cy="4291013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rgbClr val="000000"/>
                </a:solidFill>
              </a:rPr>
              <a:t>Wij </a:t>
            </a:r>
            <a:r>
              <a:rPr lang="nl-NL" dirty="0" err="1" smtClean="0">
                <a:solidFill>
                  <a:srgbClr val="000000"/>
                </a:solidFill>
              </a:rPr>
              <a:t>bloggen</a:t>
            </a:r>
            <a:r>
              <a:rPr lang="nl-NL" dirty="0" smtClean="0">
                <a:solidFill>
                  <a:srgbClr val="000000"/>
                </a:solidFill>
              </a:rPr>
              <a:t>, dus geen post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0000"/>
                </a:solidFill>
              </a:rPr>
              <a:t>http</a:t>
            </a:r>
            <a:r>
              <a:rPr lang="nl-NL" dirty="0">
                <a:solidFill>
                  <a:srgbClr val="000000"/>
                </a:solidFill>
              </a:rPr>
              <a:t>://</a:t>
            </a:r>
            <a:r>
              <a:rPr lang="nl-NL" dirty="0" err="1" smtClean="0">
                <a:solidFill>
                  <a:srgbClr val="000000"/>
                </a:solidFill>
              </a:rPr>
              <a:t>www.bloggen.be</a:t>
            </a:r>
            <a:r>
              <a:rPr lang="nl-NL" dirty="0" smtClean="0">
                <a:solidFill>
                  <a:srgbClr val="000000"/>
                </a:solidFill>
              </a:rPr>
              <a:t>/</a:t>
            </a:r>
            <a:r>
              <a:rPr lang="nl-NL" dirty="0" err="1" smtClean="0">
                <a:solidFill>
                  <a:srgbClr val="000000"/>
                </a:solidFill>
              </a:rPr>
              <a:t>zeeklassen_hetlaerhof</a:t>
            </a:r>
            <a:r>
              <a:rPr lang="nl-NL" dirty="0">
                <a:solidFill>
                  <a:srgbClr val="000000"/>
                </a:solidFill>
              </a:rPr>
              <a:t>/</a:t>
            </a:r>
            <a:endParaRPr lang="nl-NL" dirty="0" smtClean="0">
              <a:solidFill>
                <a:srgbClr val="000000"/>
              </a:solidFill>
            </a:endParaRPr>
          </a:p>
          <a:p>
            <a:r>
              <a:rPr lang="nl-NL" dirty="0" smtClean="0">
                <a:solidFill>
                  <a:srgbClr val="000000"/>
                </a:solidFill>
              </a:rPr>
              <a:t>Vertrek: afspraak op de speelplaats om 08u15 – denk aan pilletje tegen reisziekte! – vergeet dit ook niet voor de terugreis mee te geven </a:t>
            </a:r>
            <a:endParaRPr lang="nl-NL" dirty="0">
              <a:solidFill>
                <a:srgbClr val="000000"/>
              </a:solidFill>
            </a:endParaRPr>
          </a:p>
          <a:p>
            <a:r>
              <a:rPr lang="nl-NL" dirty="0" smtClean="0">
                <a:solidFill>
                  <a:srgbClr val="000000"/>
                </a:solidFill>
              </a:rPr>
              <a:t>Aankomst: rond 15u00 voor de school op de </a:t>
            </a:r>
            <a:r>
              <a:rPr lang="nl-NL" dirty="0" err="1" smtClean="0">
                <a:solidFill>
                  <a:srgbClr val="000000"/>
                </a:solidFill>
              </a:rPr>
              <a:t>Laarsebaan</a:t>
            </a:r>
            <a:r>
              <a:rPr lang="nl-NL" dirty="0" smtClean="0">
                <a:solidFill>
                  <a:srgbClr val="000000"/>
                </a:solidFill>
              </a:rPr>
              <a:t> (het uur is afhankelijk van het verkeer onderweg)</a:t>
            </a:r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2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nl-BE" sz="3600" b="1" dirty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Wij duimen voor een </a:t>
            </a:r>
            <a:r>
              <a:rPr lang="nl-BE" sz="3600" b="1" dirty="0" smtClean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toffe </a:t>
            </a:r>
            <a:r>
              <a:rPr lang="nl-BE" sz="3600" b="1" dirty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week aan zee</a:t>
            </a:r>
            <a:r>
              <a:rPr lang="nl-BE" sz="3600" b="1" dirty="0" smtClean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.</a:t>
            </a:r>
          </a:p>
          <a:p>
            <a:pPr algn="ctr">
              <a:buNone/>
            </a:pPr>
            <a:r>
              <a:rPr lang="nl-BE" sz="3600" b="1" dirty="0" smtClean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nl-BE" sz="3600" b="1" dirty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Met veel zon en plezier!</a:t>
            </a:r>
          </a:p>
          <a:p>
            <a:pPr algn="ctr">
              <a:buNone/>
            </a:pPr>
            <a:endParaRPr lang="nl-BE" sz="3600" b="1" dirty="0">
              <a:solidFill>
                <a:srgbClr val="000000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algn="ctr">
              <a:buNone/>
            </a:pPr>
            <a:r>
              <a:rPr lang="nl-BE" sz="3600" b="1" dirty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nl-BE" sz="3600" b="1" dirty="0" smtClean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juf Laurence, juf Ann, juf Leen en meester Tom</a:t>
            </a:r>
            <a:endParaRPr lang="nl-BE" sz="3600" b="1" dirty="0">
              <a:solidFill>
                <a:srgbClr val="000000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endParaRPr lang="nl-NL" dirty="0"/>
          </a:p>
        </p:txBody>
      </p:sp>
      <p:pic>
        <p:nvPicPr>
          <p:cNvPr id="4" name="Afbeelding 3" descr="MC9004325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33" y="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35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0000"/>
                </a:solidFill>
              </a:rPr>
              <a:t/>
            </a:r>
            <a:br>
              <a:rPr lang="nl-NL" dirty="0" smtClean="0">
                <a:solidFill>
                  <a:srgbClr val="000000"/>
                </a:solidFill>
              </a:rPr>
            </a:br>
            <a:r>
              <a:rPr lang="nl-NL" dirty="0" smtClean="0">
                <a:solidFill>
                  <a:srgbClr val="000000"/>
                </a:solidFill>
              </a:rPr>
              <a:t>Vakantiedomein Hoge Duin in Oostduinkerke</a:t>
            </a:r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3848" r="3848"/>
          <a:stretch>
            <a:fillRect/>
          </a:stretch>
        </p:blipFill>
        <p:spPr>
          <a:xfrm>
            <a:off x="955675" y="1921700"/>
            <a:ext cx="7232650" cy="4291013"/>
          </a:xfrm>
        </p:spPr>
      </p:pic>
    </p:spTree>
    <p:extLst>
      <p:ext uri="{BB962C8B-B14F-4D97-AF65-F5344CB8AC3E}">
        <p14:creationId xmlns:p14="http://schemas.microsoft.com/office/powerpoint/2010/main" val="231259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2520" b="2520"/>
          <a:stretch>
            <a:fillRect/>
          </a:stretch>
        </p:blipFill>
        <p:spPr>
          <a:xfrm>
            <a:off x="955675" y="803750"/>
            <a:ext cx="7232650" cy="5087463"/>
          </a:xfrm>
        </p:spPr>
      </p:pic>
    </p:spTree>
    <p:extLst>
      <p:ext uri="{BB962C8B-B14F-4D97-AF65-F5344CB8AC3E}">
        <p14:creationId xmlns:p14="http://schemas.microsoft.com/office/powerpoint/2010/main" val="42507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IMG_53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82" y="0"/>
            <a:ext cx="3070925" cy="3070925"/>
          </a:xfrm>
          <a:prstGeom prst="rect">
            <a:avLst/>
          </a:prstGeom>
        </p:spPr>
      </p:pic>
      <p:pic>
        <p:nvPicPr>
          <p:cNvPr id="7" name="Tijdelijke aanduiding voor inhoud 6" descr="IMG_533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6" b="20336"/>
          <a:stretch>
            <a:fillRect/>
          </a:stretch>
        </p:blipFill>
        <p:spPr>
          <a:xfrm>
            <a:off x="479444" y="344764"/>
            <a:ext cx="3867294" cy="2294402"/>
          </a:xfrm>
        </p:spPr>
      </p:pic>
      <p:pic>
        <p:nvPicPr>
          <p:cNvPr id="8" name="Afbeelding 7" descr="IMG_53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4" y="3714399"/>
            <a:ext cx="2801057" cy="2801057"/>
          </a:xfrm>
          <a:prstGeom prst="rect">
            <a:avLst/>
          </a:prstGeom>
        </p:spPr>
      </p:pic>
      <p:pic>
        <p:nvPicPr>
          <p:cNvPr id="9" name="Afbeelding 8" descr="IMG_533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5" y="3733156"/>
            <a:ext cx="2782300" cy="278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9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IMG_53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6" b="20336"/>
          <a:stretch>
            <a:fillRect/>
          </a:stretch>
        </p:blipFill>
        <p:spPr>
          <a:xfrm>
            <a:off x="407288" y="264615"/>
            <a:ext cx="4502347" cy="2671169"/>
          </a:xfrm>
        </p:spPr>
      </p:pic>
      <p:pic>
        <p:nvPicPr>
          <p:cNvPr id="5" name="Afbeelding 4" descr="IMG_53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50" y="264615"/>
            <a:ext cx="3362260" cy="3362260"/>
          </a:xfrm>
          <a:prstGeom prst="rect">
            <a:avLst/>
          </a:prstGeom>
        </p:spPr>
      </p:pic>
      <p:pic>
        <p:nvPicPr>
          <p:cNvPr id="6" name="Afbeelding 5" descr="IMG_534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63" y="3068657"/>
            <a:ext cx="3503587" cy="35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9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0000"/>
                </a:solidFill>
              </a:rPr>
              <a:t>Programma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5675" y="1478901"/>
            <a:ext cx="7232650" cy="5208301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rgbClr val="000000"/>
                </a:solidFill>
              </a:rPr>
              <a:t>Maandag: vertrek – verkenning van het verblijf en de omgeving – spelletjesavond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Dinsdag: uitstap naar de Nachtegaal met de fiets – filmavond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Woensdag: uitstap naar de </a:t>
            </a:r>
            <a:r>
              <a:rPr lang="nl-NL" dirty="0" smtClean="0">
                <a:solidFill>
                  <a:srgbClr val="000000"/>
                </a:solidFill>
              </a:rPr>
              <a:t>Duinenabdij met de fiets </a:t>
            </a:r>
            <a:r>
              <a:rPr lang="nl-NL" dirty="0" smtClean="0">
                <a:solidFill>
                  <a:srgbClr val="000000"/>
                </a:solidFill>
              </a:rPr>
              <a:t>– quizavond</a:t>
            </a:r>
          </a:p>
          <a:p>
            <a:r>
              <a:rPr lang="nl-NL" dirty="0" smtClean="0">
                <a:solidFill>
                  <a:srgbClr val="000000"/>
                </a:solidFill>
              </a:rPr>
              <a:t>Donderdag: uitstap naar het Visserijmuseum </a:t>
            </a:r>
            <a:r>
              <a:rPr lang="nl-NL" dirty="0" smtClean="0">
                <a:solidFill>
                  <a:srgbClr val="000000"/>
                </a:solidFill>
              </a:rPr>
              <a:t>met de fiets– </a:t>
            </a:r>
            <a:r>
              <a:rPr lang="nl-NL" dirty="0" err="1" smtClean="0">
                <a:solidFill>
                  <a:srgbClr val="000000"/>
                </a:solidFill>
              </a:rPr>
              <a:t>zeefuif</a:t>
            </a:r>
            <a:endParaRPr lang="nl-NL" dirty="0" smtClean="0">
              <a:solidFill>
                <a:srgbClr val="000000"/>
              </a:solidFill>
            </a:endParaRPr>
          </a:p>
          <a:p>
            <a:r>
              <a:rPr lang="nl-NL" dirty="0" smtClean="0">
                <a:solidFill>
                  <a:srgbClr val="000000"/>
                </a:solidFill>
              </a:rPr>
              <a:t>Vrijdag: uitstap naar de </a:t>
            </a:r>
            <a:r>
              <a:rPr lang="nl-NL" dirty="0" err="1" smtClean="0">
                <a:solidFill>
                  <a:srgbClr val="000000"/>
                </a:solidFill>
              </a:rPr>
              <a:t>Ijzertoren</a:t>
            </a:r>
            <a:r>
              <a:rPr lang="nl-NL" dirty="0" smtClean="0">
                <a:solidFill>
                  <a:srgbClr val="000000"/>
                </a:solidFill>
              </a:rPr>
              <a:t> met de bus </a:t>
            </a:r>
            <a:r>
              <a:rPr lang="nl-NL" dirty="0" smtClean="0">
                <a:solidFill>
                  <a:srgbClr val="000000"/>
                </a:solidFill>
              </a:rPr>
              <a:t>– terug naar huis</a:t>
            </a:r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9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9463" y="105722"/>
            <a:ext cx="7583488" cy="1143000"/>
          </a:xfrm>
        </p:spPr>
        <p:txBody>
          <a:bodyPr/>
          <a:lstStyle/>
          <a:p>
            <a:r>
              <a:rPr lang="nl-NL" dirty="0" smtClean="0">
                <a:solidFill>
                  <a:srgbClr val="000000"/>
                </a:solidFill>
              </a:rPr>
              <a:t>Strand - Nieuwpoort</a:t>
            </a:r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rcRect l="28978" r="28978"/>
          <a:stretch>
            <a:fillRect/>
          </a:stretch>
        </p:blipFill>
        <p:spPr>
          <a:xfrm>
            <a:off x="955675" y="1600200"/>
            <a:ext cx="7232650" cy="1977749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5" y="3577950"/>
            <a:ext cx="3670300" cy="2209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975" y="3577950"/>
            <a:ext cx="35623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8011" y="89647"/>
            <a:ext cx="8440616" cy="1143000"/>
          </a:xfrm>
        </p:spPr>
        <p:txBody>
          <a:bodyPr/>
          <a:lstStyle/>
          <a:p>
            <a:r>
              <a:rPr lang="nl-NL" dirty="0" smtClean="0">
                <a:solidFill>
                  <a:srgbClr val="000000"/>
                </a:solidFill>
              </a:rPr>
              <a:t>De Nachtegaal – De Panne</a:t>
            </a:r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20347" r="20347"/>
          <a:stretch>
            <a:fillRect/>
          </a:stretch>
        </p:blipFill>
        <p:spPr>
          <a:xfrm>
            <a:off x="955675" y="1053651"/>
            <a:ext cx="7232650" cy="203275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5" y="3086403"/>
            <a:ext cx="4390851" cy="292430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286" y="3086403"/>
            <a:ext cx="3349039" cy="29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0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007" y="89647"/>
            <a:ext cx="6093320" cy="1143000"/>
          </a:xfrm>
        </p:spPr>
        <p:txBody>
          <a:bodyPr/>
          <a:lstStyle/>
          <a:p>
            <a:r>
              <a:rPr lang="nl-NL" dirty="0" smtClean="0">
                <a:solidFill>
                  <a:srgbClr val="000000"/>
                </a:solidFill>
              </a:rPr>
              <a:t>Abdijmuseum Ten Duinen - </a:t>
            </a:r>
            <a:r>
              <a:rPr lang="nl-NL" dirty="0" err="1" smtClean="0">
                <a:solidFill>
                  <a:srgbClr val="000000"/>
                </a:solidFill>
              </a:rPr>
              <a:t>Koksijde</a:t>
            </a:r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5701" b="5701"/>
          <a:stretch>
            <a:fillRect/>
          </a:stretch>
        </p:blipFill>
        <p:spPr>
          <a:xfrm>
            <a:off x="955675" y="1600201"/>
            <a:ext cx="3588843" cy="212920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339" y="3729403"/>
            <a:ext cx="4322712" cy="28946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6" y="3954452"/>
            <a:ext cx="4052418" cy="268569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251" y="133350"/>
            <a:ext cx="24638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Zo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Zomer.thmx</Template>
  <TotalTime>128</TotalTime>
  <Words>208</Words>
  <Application>Microsoft Macintosh PowerPoint</Application>
  <PresentationFormat>Diavoorstelling (4:3)</PresentationFormat>
  <Paragraphs>26</Paragraphs>
  <Slides>14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Zomer</vt:lpstr>
      <vt:lpstr>Zeeklassen </vt:lpstr>
      <vt:lpstr> Vakantiedomein Hoge Duin in Oostduinkerke</vt:lpstr>
      <vt:lpstr>PowerPoint-presentatie</vt:lpstr>
      <vt:lpstr>PowerPoint-presentatie</vt:lpstr>
      <vt:lpstr>PowerPoint-presentatie</vt:lpstr>
      <vt:lpstr>Programma</vt:lpstr>
      <vt:lpstr>Strand - Nieuwpoort</vt:lpstr>
      <vt:lpstr>De Nachtegaal – De Panne</vt:lpstr>
      <vt:lpstr>Abdijmuseum Ten Duinen - Koksijde</vt:lpstr>
      <vt:lpstr>Nationaal Visserijmuseum – Oostduinkerke </vt:lpstr>
      <vt:lpstr>Museum aan de IJzer</vt:lpstr>
      <vt:lpstr>Praktische info</vt:lpstr>
      <vt:lpstr>Belangrijke weetjes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Zeeklassen </dc:title>
  <dc:creator>Ann Peeters</dc:creator>
  <cp:lastModifiedBy>Laurence Paquier</cp:lastModifiedBy>
  <cp:revision>19</cp:revision>
  <dcterms:created xsi:type="dcterms:W3CDTF">2016-03-27T10:14:39Z</dcterms:created>
  <dcterms:modified xsi:type="dcterms:W3CDTF">2016-04-20T07:51:42Z</dcterms:modified>
</cp:coreProperties>
</file>