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5" r:id="rId1"/>
  </p:sldMasterIdLst>
  <p:sldIdLst>
    <p:sldId id="256" r:id="rId2"/>
    <p:sldId id="262" r:id="rId3"/>
    <p:sldId id="257" r:id="rId4"/>
    <p:sldId id="258" r:id="rId5"/>
    <p:sldId id="259" r:id="rId6"/>
    <p:sldId id="263" r:id="rId7"/>
    <p:sldId id="260" r:id="rId8"/>
    <p:sldId id="261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99" d="100"/>
          <a:sy n="99" d="100"/>
        </p:scale>
        <p:origin x="-1376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 smtClean="0"/>
              <a:t>Klik om de 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CED3E41-E2DE-48B7-AD25-2C05D8372D60}" type="datetime4">
              <a:rPr lang="en-US" smtClean="0"/>
              <a:pPr/>
              <a:t>februari 20,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5744759D-0EFF-4FB2-9CCE-04E00944F0FE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nl-BE" smtClean="0"/>
              <a:t>Titelstijl van model bewerken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Titelstijl van model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19237-00E8-48F5-9A77-8496B8A0E541}" type="datetimeFigureOut">
              <a:rPr lang="en-US" smtClean="0"/>
              <a:t>20/02/15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60992-D05B-4846-8E6E-CA034CB4F16F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BE" smtClean="0"/>
              <a:t>Titelstijl van model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19237-00E8-48F5-9A77-8496B8A0E541}" type="datetimeFigureOut">
              <a:rPr lang="en-US" smtClean="0"/>
              <a:t>20/02/15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60992-D05B-4846-8E6E-CA034CB4F16F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202C6-8B37-41F0-B3E4-774551D1C22F}" type="datetime4">
              <a:rPr lang="en-US" smtClean="0"/>
              <a:pPr/>
              <a:t>februari 20,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nl-BE" smtClean="0"/>
              <a:t>Titelstijl van model bewerken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8F78D1B-BB73-41B2-8202-C6678B761557}" type="datetime4">
              <a:rPr lang="en-US" smtClean="0"/>
              <a:pPr/>
              <a:t>februari 20,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 smtClean="0"/>
              <a:t>Klik om de titelstijl van het model te bewerken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nl-BE" smtClean="0"/>
              <a:t>Titelstijl van model bewerken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11E46-B9AD-4605-BA48-F4BA770367EA}" type="datetime4">
              <a:rPr lang="en-US" smtClean="0"/>
              <a:pPr/>
              <a:t>februari 20, 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nl-BE" smtClean="0"/>
              <a:t>Titelstijl van model bewerken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A4492-1D66-40E5-BF5F-8AE5B76A3760}" type="datetime4">
              <a:rPr lang="en-US" smtClean="0"/>
              <a:pPr/>
              <a:t>februari 20, 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nl-BE" smtClean="0"/>
              <a:t>Titelstijl van model bewerken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120655-FBEF-4656-A8A9-E7D9EB4F4DEC}" type="datetime4">
              <a:rPr lang="en-US" smtClean="0"/>
              <a:pPr/>
              <a:t>februari 20, 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nl-BE" smtClean="0"/>
              <a:t>Titelstijl van model bewerken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B2BA2-D035-44CD-B6C5-345CD46C68A9}" type="datetime4">
              <a:rPr lang="en-US" smtClean="0"/>
              <a:pPr/>
              <a:t>februari 20, 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12544D9-E8EB-4DFC-9BAC-8FC5CFB1A919}" type="datetime4">
              <a:rPr lang="en-US" smtClean="0"/>
              <a:pPr/>
              <a:t>februari 20, 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nl-BE" smtClean="0"/>
              <a:t>Titelstijl van model bewerken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nl-BE" smtClean="0"/>
              <a:t>Klik om de tekststijl van het model te bewerken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BE" smtClean="0"/>
              <a:t>Sleep de afbeelding naar de tijdelijke aanduiding of klik op het pictogram als u een afbeelding wilt toevoegen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CF894904-8048-429B-BF77-F17DA8F8287B}" type="datetime4">
              <a:rPr lang="en-US" smtClean="0"/>
              <a:pPr/>
              <a:t>februari 20, 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nl-BE" smtClean="0"/>
              <a:t>Titelstijl van model bewerken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nl-BE" smtClean="0"/>
              <a:t>Klik om de tekststijl van het model te bewerken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nl-BE" smtClean="0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6441D7B3-F7C5-4013-AC5D-399DD8DB11FA}" type="datetime4">
              <a:rPr lang="en-US" smtClean="0"/>
              <a:pPr/>
              <a:t>februari 20,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5744759D-0EFF-4FB2-9CCE-04E00944F0FE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6" r:id="rId1"/>
    <p:sldLayoutId id="2147483917" r:id="rId2"/>
    <p:sldLayoutId id="2147483918" r:id="rId3"/>
    <p:sldLayoutId id="2147483919" r:id="rId4"/>
    <p:sldLayoutId id="2147483920" r:id="rId5"/>
    <p:sldLayoutId id="2147483921" r:id="rId6"/>
    <p:sldLayoutId id="2147483922" r:id="rId7"/>
    <p:sldLayoutId id="2147483923" r:id="rId8"/>
    <p:sldLayoutId id="2147483924" r:id="rId9"/>
    <p:sldLayoutId id="2147483925" r:id="rId10"/>
    <p:sldLayoutId id="2147483926" r:id="rId11"/>
  </p:sldLayoutIdLst>
  <p:hf sldNum="0" hdr="0" ftr="0" dt="0"/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bloggen.be/yaglo_op_reis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el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err="1" smtClean="0"/>
              <a:t>Folkestone</a:t>
            </a:r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Yaglo</a:t>
            </a:r>
            <a:r>
              <a:rPr lang="nl-NL" dirty="0" smtClean="0"/>
              <a:t> op reis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231395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Praktische info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nl-NL" dirty="0" err="1" smtClean="0"/>
              <a:t>Folkestone</a:t>
            </a:r>
            <a:r>
              <a:rPr lang="nl-NL" dirty="0" smtClean="0"/>
              <a:t> (Engeland)</a:t>
            </a:r>
          </a:p>
          <a:p>
            <a:r>
              <a:rPr lang="nl-NL" dirty="0" smtClean="0"/>
              <a:t>1 februari 2015 – 8 februari 2015</a:t>
            </a:r>
          </a:p>
          <a:p>
            <a:r>
              <a:rPr lang="nl-NL" dirty="0" smtClean="0"/>
              <a:t>Budget 3200 euro</a:t>
            </a:r>
          </a:p>
        </p:txBody>
      </p:sp>
    </p:spTree>
    <p:extLst>
      <p:ext uri="{BB962C8B-B14F-4D97-AF65-F5344CB8AC3E}">
        <p14:creationId xmlns:p14="http://schemas.microsoft.com/office/powerpoint/2010/main" val="6660932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</a:t>
            </a:r>
            <a:r>
              <a:rPr lang="nl-NL" dirty="0" smtClean="0"/>
              <a:t>ransport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nl-NL" dirty="0" smtClean="0"/>
          </a:p>
          <a:p>
            <a:r>
              <a:rPr lang="nl-NL" dirty="0" smtClean="0"/>
              <a:t>Shuttle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4" name="Afbeelding 3"/>
          <p:cNvPicPr/>
          <p:nvPr/>
        </p:nvPicPr>
        <p:blipFill>
          <a:blip r:embed="rId2"/>
          <a:stretch>
            <a:fillRect/>
          </a:stretch>
        </p:blipFill>
        <p:spPr>
          <a:xfrm>
            <a:off x="2142474" y="1898497"/>
            <a:ext cx="6396227" cy="4164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7971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Hotel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nl-NL" dirty="0" smtClean="0"/>
              <a:t>Via </a:t>
            </a:r>
            <a:r>
              <a:rPr lang="nl-NL" dirty="0" err="1" smtClean="0"/>
              <a:t>Booking.com</a:t>
            </a:r>
            <a:endParaRPr lang="nl-NL" dirty="0" smtClean="0"/>
          </a:p>
          <a:p>
            <a:r>
              <a:rPr lang="nl-NL" dirty="0" err="1" smtClean="0"/>
              <a:t>Burlington</a:t>
            </a:r>
            <a:r>
              <a:rPr lang="nl-NL" dirty="0" smtClean="0"/>
              <a:t> hotel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368" y="2219189"/>
            <a:ext cx="7447545" cy="4237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8049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Activiteiten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nl-NL" dirty="0" smtClean="0"/>
              <a:t>Fietsen, wandelen East Cliff </a:t>
            </a:r>
            <a:r>
              <a:rPr lang="nl-NL" dirty="0" err="1" smtClean="0"/>
              <a:t>and</a:t>
            </a:r>
            <a:r>
              <a:rPr lang="nl-NL" dirty="0" smtClean="0"/>
              <a:t> Warren Country Park</a:t>
            </a:r>
          </a:p>
          <a:p>
            <a:r>
              <a:rPr lang="nl-NL" dirty="0" smtClean="0"/>
              <a:t>Londen</a:t>
            </a:r>
          </a:p>
          <a:p>
            <a:r>
              <a:rPr lang="nl-NL" dirty="0" smtClean="0"/>
              <a:t>Winkelen</a:t>
            </a:r>
          </a:p>
          <a:p>
            <a:r>
              <a:rPr lang="nl-NL" dirty="0" smtClean="0"/>
              <a:t>Uitgaan</a:t>
            </a:r>
          </a:p>
          <a:p>
            <a:r>
              <a:rPr lang="nl-NL" dirty="0" err="1" smtClean="0"/>
              <a:t>Folkestone</a:t>
            </a:r>
            <a:r>
              <a:rPr lang="nl-NL" dirty="0" smtClean="0"/>
              <a:t> Marine park + museum</a:t>
            </a:r>
          </a:p>
          <a:p>
            <a:r>
              <a:rPr lang="nl-NL" dirty="0" smtClean="0"/>
              <a:t>…</a:t>
            </a:r>
          </a:p>
          <a:p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14642079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/>
          <a:srcRect l="23430" t="9204" r="23535" b="18522"/>
          <a:stretch/>
        </p:blipFill>
        <p:spPr>
          <a:xfrm>
            <a:off x="808239" y="0"/>
            <a:ext cx="7489035" cy="7032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476130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</a:t>
            </a:r>
            <a:r>
              <a:rPr lang="nl-NL" smtClean="0"/>
              <a:t>ostprijs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Afbeelding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521" y="1583234"/>
            <a:ext cx="5986088" cy="3919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33730017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Extra informatie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nl-NL" dirty="0">
                <a:hlinkClick r:id="rId2"/>
              </a:rPr>
              <a:t>http://www.bloggen.be/yaglo_op_reis</a:t>
            </a:r>
            <a:r>
              <a:rPr lang="nl-NL" dirty="0" smtClean="0">
                <a:hlinkClick r:id="rId2"/>
              </a:rPr>
              <a:t>/</a:t>
            </a:r>
            <a:r>
              <a:rPr lang="nl-NL" dirty="0" smtClean="0"/>
              <a:t> </a:t>
            </a:r>
          </a:p>
          <a:p>
            <a:endParaRPr lang="nl-NL" dirty="0"/>
          </a:p>
          <a:p>
            <a:endParaRPr lang="nl-NL" dirty="0" smtClean="0"/>
          </a:p>
        </p:txBody>
      </p:sp>
      <p:sp>
        <p:nvSpPr>
          <p:cNvPr id="4" name="Toelichting met afgeronde rechthoek 3"/>
          <p:cNvSpPr/>
          <p:nvPr/>
        </p:nvSpPr>
        <p:spPr>
          <a:xfrm>
            <a:off x="634999" y="3479800"/>
            <a:ext cx="4330701" cy="2540000"/>
          </a:xfrm>
          <a:prstGeom prst="wedgeRoundRect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2400" dirty="0" smtClean="0"/>
              <a:t>Hopelijk hebben we jullie nu kunnen overtuigen om op reis te mogen vertrekken!!! ;)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21564677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SOHO">
      <a:dk1>
        <a:srgbClr val="2E2224"/>
      </a:dk1>
      <a:lt1>
        <a:sysClr val="window" lastClr="FFFFFF"/>
      </a:lt1>
      <a:dk2>
        <a:srgbClr val="48231E"/>
      </a:dk2>
      <a:lt2>
        <a:srgbClr val="CBD8DD"/>
      </a:lt2>
      <a:accent1>
        <a:srgbClr val="61625E"/>
      </a:accent1>
      <a:accent2>
        <a:srgbClr val="964D2C"/>
      </a:accent2>
      <a:accent3>
        <a:srgbClr val="66553E"/>
      </a:accent3>
      <a:accent4>
        <a:srgbClr val="848058"/>
      </a:accent4>
      <a:accent5>
        <a:srgbClr val="AFA14B"/>
      </a:accent5>
      <a:accent6>
        <a:srgbClr val="AD7D4D"/>
      </a:accent6>
      <a:hlink>
        <a:srgbClr val="FFDE66"/>
      </a:hlink>
      <a:folHlink>
        <a:srgbClr val="C0AEBC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SOHO.thmx</Template>
  <TotalTime>70</TotalTime>
  <Words>75</Words>
  <Application>Microsoft Macintosh PowerPoint</Application>
  <PresentationFormat>Diavoorstelling (4:3)</PresentationFormat>
  <Paragraphs>23</Paragraphs>
  <Slides>8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9" baseType="lpstr">
      <vt:lpstr>SOHO</vt:lpstr>
      <vt:lpstr>Yaglo op reis</vt:lpstr>
      <vt:lpstr>Praktische info</vt:lpstr>
      <vt:lpstr>Transport</vt:lpstr>
      <vt:lpstr>Hotel</vt:lpstr>
      <vt:lpstr>Activiteiten</vt:lpstr>
      <vt:lpstr>PowerPoint-presentatie</vt:lpstr>
      <vt:lpstr>Kostprijs</vt:lpstr>
      <vt:lpstr>Extra informatie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Yaglo op reis</dc:title>
  <dc:creator>Gloria Sigiez</dc:creator>
  <cp:lastModifiedBy>Gloria Sigiez</cp:lastModifiedBy>
  <cp:revision>6</cp:revision>
  <dcterms:created xsi:type="dcterms:W3CDTF">2015-02-12T16:45:30Z</dcterms:created>
  <dcterms:modified xsi:type="dcterms:W3CDTF">2015-02-20T12:41:41Z</dcterms:modified>
</cp:coreProperties>
</file>