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5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1534-5B5D-49E7-A48E-FC0425DFA557}" type="datetimeFigureOut">
              <a:rPr lang="nl-BE" smtClean="0"/>
              <a:t>24/12/2009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33EEC-1DFC-4281-A48C-6AD4098E0C13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1534-5B5D-49E7-A48E-FC0425DFA557}" type="datetimeFigureOut">
              <a:rPr lang="nl-BE" smtClean="0"/>
              <a:t>24/12/2009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33EEC-1DFC-4281-A48C-6AD4098E0C13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1534-5B5D-49E7-A48E-FC0425DFA557}" type="datetimeFigureOut">
              <a:rPr lang="nl-BE" smtClean="0"/>
              <a:t>24/12/2009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33EEC-1DFC-4281-A48C-6AD4098E0C13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1534-5B5D-49E7-A48E-FC0425DFA557}" type="datetimeFigureOut">
              <a:rPr lang="nl-BE" smtClean="0"/>
              <a:t>24/12/2009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33EEC-1DFC-4281-A48C-6AD4098E0C13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1534-5B5D-49E7-A48E-FC0425DFA557}" type="datetimeFigureOut">
              <a:rPr lang="nl-BE" smtClean="0"/>
              <a:t>24/12/2009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33EEC-1DFC-4281-A48C-6AD4098E0C13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1534-5B5D-49E7-A48E-FC0425DFA557}" type="datetimeFigureOut">
              <a:rPr lang="nl-BE" smtClean="0"/>
              <a:t>24/12/2009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33EEC-1DFC-4281-A48C-6AD4098E0C13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1534-5B5D-49E7-A48E-FC0425DFA557}" type="datetimeFigureOut">
              <a:rPr lang="nl-BE" smtClean="0"/>
              <a:t>24/12/2009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33EEC-1DFC-4281-A48C-6AD4098E0C13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1534-5B5D-49E7-A48E-FC0425DFA557}" type="datetimeFigureOut">
              <a:rPr lang="nl-BE" smtClean="0"/>
              <a:t>24/12/2009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33EEC-1DFC-4281-A48C-6AD4098E0C13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1534-5B5D-49E7-A48E-FC0425DFA557}" type="datetimeFigureOut">
              <a:rPr lang="nl-BE" smtClean="0"/>
              <a:t>24/12/2009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33EEC-1DFC-4281-A48C-6AD4098E0C13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1534-5B5D-49E7-A48E-FC0425DFA557}" type="datetimeFigureOut">
              <a:rPr lang="nl-BE" smtClean="0"/>
              <a:t>24/12/2009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33EEC-1DFC-4281-A48C-6AD4098E0C13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1534-5B5D-49E7-A48E-FC0425DFA557}" type="datetimeFigureOut">
              <a:rPr lang="nl-BE" smtClean="0"/>
              <a:t>24/12/2009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33EEC-1DFC-4281-A48C-6AD4098E0C13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41534-5B5D-49E7-A48E-FC0425DFA557}" type="datetimeFigureOut">
              <a:rPr lang="nl-BE" smtClean="0"/>
              <a:t>24/12/2009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33EEC-1DFC-4281-A48C-6AD4098E0C13}" type="slidenum">
              <a:rPr lang="nl-BE" smtClean="0"/>
              <a:t>‹nr.›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aina\Pictures\MP Navigator EX\2009_12_24\IMG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-48718"/>
            <a:ext cx="7000924" cy="6953861"/>
          </a:xfrm>
          <a:prstGeom prst="rect">
            <a:avLst/>
          </a:prstGeom>
          <a:noFill/>
        </p:spPr>
      </p:pic>
      <p:pic>
        <p:nvPicPr>
          <p:cNvPr id="6" name="~PP984.WAV">
            <a:hlinkClick r:id="" action="ppaction://media"/>
          </p:cNvPr>
          <p:cNvPicPr>
            <a:picLocks noRot="1" noChangeAspect="1"/>
          </p:cNvPicPr>
          <p:nvPr>
            <a:wavAudioFile r:embed="rId1" name="~PP984.WAV"/>
          </p:nvPr>
        </p:nvPicPr>
        <p:blipFill>
          <a:blip r:embed="rId4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Taina\Pictures\MP Navigator EX\2009_12_24\IMG_0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0468" y="-80709"/>
            <a:ext cx="6921994" cy="6938709"/>
          </a:xfrm>
          <a:prstGeom prst="rect">
            <a:avLst/>
          </a:prstGeom>
          <a:noFill/>
        </p:spPr>
      </p:pic>
      <p:pic>
        <p:nvPicPr>
          <p:cNvPr id="4" name="~PP4055.WAV">
            <a:hlinkClick r:id="" action="ppaction://media"/>
          </p:cNvPr>
          <p:cNvPicPr>
            <a:picLocks noRot="1" noChangeAspect="1"/>
          </p:cNvPicPr>
          <p:nvPr>
            <a:wavAudioFile r:embed="rId1" name="~PP4055.WAV"/>
          </p:nvPr>
        </p:nvPicPr>
        <p:blipFill>
          <a:blip r:embed="rId4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0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Taina\Pictures\MP Navigator EX\2009_12_24\IMG_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402" y="1"/>
            <a:ext cx="6983610" cy="6858000"/>
          </a:xfrm>
          <a:prstGeom prst="rect">
            <a:avLst/>
          </a:prstGeom>
          <a:noFill/>
        </p:spPr>
      </p:pic>
      <p:pic>
        <p:nvPicPr>
          <p:cNvPr id="4" name="~PP2624.WAV">
            <a:hlinkClick r:id="" action="ppaction://media"/>
          </p:cNvPr>
          <p:cNvPicPr>
            <a:picLocks noRot="1" noChangeAspect="1"/>
          </p:cNvPicPr>
          <p:nvPr>
            <a:wavAudioFile r:embed="rId1" name="~PP2624.WAV"/>
          </p:nvPr>
        </p:nvPicPr>
        <p:blipFill>
          <a:blip r:embed="rId4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7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Taina\Pictures\MP Navigator EX\2009_12_24\IMG_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0277" y="-98944"/>
            <a:ext cx="7043623" cy="6956944"/>
          </a:xfrm>
          <a:prstGeom prst="rect">
            <a:avLst/>
          </a:prstGeom>
          <a:noFill/>
        </p:spPr>
      </p:pic>
      <p:pic>
        <p:nvPicPr>
          <p:cNvPr id="4" name="~PP1709.WAV">
            <a:hlinkClick r:id="" action="ppaction://media"/>
          </p:cNvPr>
          <p:cNvPicPr>
            <a:picLocks noRot="1" noChangeAspect="1"/>
          </p:cNvPicPr>
          <p:nvPr>
            <a:wavAudioFile r:embed="rId1" name="~PP1709.WAV"/>
          </p:nvPr>
        </p:nvPicPr>
        <p:blipFill>
          <a:blip r:embed="rId4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Taina\Pictures\MP Navigator EX\2009_12_24\IMG_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0878" y="0"/>
            <a:ext cx="7124460" cy="6858000"/>
          </a:xfrm>
          <a:prstGeom prst="rect">
            <a:avLst/>
          </a:prstGeom>
          <a:noFill/>
        </p:spPr>
      </p:pic>
      <p:pic>
        <p:nvPicPr>
          <p:cNvPr id="4" name="~PP2360.WAV">
            <a:hlinkClick r:id="" action="ppaction://media"/>
          </p:cNvPr>
          <p:cNvPicPr>
            <a:picLocks noRot="1" noChangeAspect="1"/>
          </p:cNvPicPr>
          <p:nvPr>
            <a:wavAudioFile r:embed="rId1" name="~PP2360.WAV"/>
          </p:nvPr>
        </p:nvPicPr>
        <p:blipFill>
          <a:blip r:embed="rId4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9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Taina\Pictures\MP Navigator EX\2009_12_24\IMG_0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8225" y="279400"/>
            <a:ext cx="7067550" cy="6297613"/>
          </a:xfrm>
          <a:prstGeom prst="rect">
            <a:avLst/>
          </a:prstGeom>
          <a:noFill/>
        </p:spPr>
      </p:pic>
      <p:pic>
        <p:nvPicPr>
          <p:cNvPr id="4" name="~PP3247.WAV">
            <a:hlinkClick r:id="" action="ppaction://media"/>
          </p:cNvPr>
          <p:cNvPicPr>
            <a:picLocks noRot="1" noChangeAspect="1"/>
          </p:cNvPicPr>
          <p:nvPr>
            <a:wavAudioFile r:embed="rId1" name="~PP3247.WAV"/>
          </p:nvPr>
        </p:nvPicPr>
        <p:blipFill>
          <a:blip r:embed="rId4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9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Taina\Pictures\MP Navigator EX\2009_12_24\IMG_0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77850" y="503238"/>
            <a:ext cx="10299700" cy="5851525"/>
          </a:xfrm>
          <a:prstGeom prst="rect">
            <a:avLst/>
          </a:prstGeom>
          <a:noFill/>
        </p:spPr>
      </p:pic>
      <p:pic>
        <p:nvPicPr>
          <p:cNvPr id="4" name="~PP2774.WAV">
            <a:hlinkClick r:id="" action="ppaction://media"/>
          </p:cNvPr>
          <p:cNvPicPr>
            <a:picLocks noRot="1" noChangeAspect="1"/>
          </p:cNvPicPr>
          <p:nvPr>
            <a:wavAudioFile r:embed="rId1" name="~PP2774.WAV"/>
          </p:nvPr>
        </p:nvPicPr>
        <p:blipFill>
          <a:blip r:embed="rId4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9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Taina\Pictures\MP Navigator EX\2009_12_24\IMG_0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088" y="-1145"/>
            <a:ext cx="7001374" cy="6859146"/>
          </a:xfrm>
          <a:prstGeom prst="rect">
            <a:avLst/>
          </a:prstGeom>
          <a:noFill/>
        </p:spPr>
      </p:pic>
      <p:pic>
        <p:nvPicPr>
          <p:cNvPr id="4" name="~PP1878.WAV">
            <a:hlinkClick r:id="" action="ppaction://media"/>
          </p:cNvPr>
          <p:cNvPicPr>
            <a:picLocks noRot="1" noChangeAspect="1"/>
          </p:cNvPicPr>
          <p:nvPr>
            <a:wavAudioFile r:embed="rId1" name="~PP1878.WAV"/>
          </p:nvPr>
        </p:nvPicPr>
        <p:blipFill>
          <a:blip r:embed="rId4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5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Taina\Pictures\MP Navigator EX\2009_12_24\IMG_0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446088"/>
            <a:ext cx="7342187" cy="5964237"/>
          </a:xfrm>
          <a:prstGeom prst="rect">
            <a:avLst/>
          </a:prstGeom>
          <a:noFill/>
        </p:spPr>
      </p:pic>
      <p:pic>
        <p:nvPicPr>
          <p:cNvPr id="4" name="~PP3125.WAV">
            <a:hlinkClick r:id="" action="ppaction://media"/>
          </p:cNvPr>
          <p:cNvPicPr>
            <a:picLocks noRot="1" noChangeAspect="1"/>
          </p:cNvPicPr>
          <p:nvPr>
            <a:wavAudioFile r:embed="rId1" name="~PP3125.WAV"/>
          </p:nvPr>
        </p:nvPicPr>
        <p:blipFill>
          <a:blip r:embed="rId4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Taina\Pictures\MP Navigator EX\2009_12_24\IMG_0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71525" y="571500"/>
            <a:ext cx="10688638" cy="5715000"/>
          </a:xfrm>
          <a:prstGeom prst="rect">
            <a:avLst/>
          </a:prstGeom>
          <a:noFill/>
        </p:spPr>
      </p:pic>
      <p:pic>
        <p:nvPicPr>
          <p:cNvPr id="4" name="~PP3034.WAV">
            <a:hlinkClick r:id="" action="ppaction://media"/>
          </p:cNvPr>
          <p:cNvPicPr>
            <a:picLocks noRot="1" noChangeAspect="1"/>
          </p:cNvPicPr>
          <p:nvPr>
            <a:wavAudioFile r:embed="rId1" name="~PP3034.WAV"/>
          </p:nvPr>
        </p:nvPicPr>
        <p:blipFill>
          <a:blip r:embed="rId4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2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Taina\Pictures\MP Navigator EX\2009_12_24\IMG_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2050" y="744538"/>
            <a:ext cx="6818313" cy="5367337"/>
          </a:xfrm>
          <a:prstGeom prst="rect">
            <a:avLst/>
          </a:prstGeom>
          <a:noFill/>
        </p:spPr>
      </p:pic>
      <p:pic>
        <p:nvPicPr>
          <p:cNvPr id="4" name="~PP900.WAV">
            <a:hlinkClick r:id="" action="ppaction://media"/>
          </p:cNvPr>
          <p:cNvPicPr>
            <a:picLocks noRot="1" noChangeAspect="1"/>
          </p:cNvPicPr>
          <p:nvPr>
            <a:wavAudioFile r:embed="rId1" name="~PP900.WAV"/>
          </p:nvPr>
        </p:nvPicPr>
        <p:blipFill>
          <a:blip r:embed="rId4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2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aina\Pictures\MP Navigator EX\2009_12_24\IMG_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447675"/>
            <a:ext cx="9144001" cy="5962650"/>
          </a:xfrm>
          <a:prstGeom prst="rect">
            <a:avLst/>
          </a:prstGeom>
          <a:noFill/>
        </p:spPr>
      </p:pic>
      <p:pic>
        <p:nvPicPr>
          <p:cNvPr id="4" name="~PP3695.WAV">
            <a:hlinkClick r:id="" action="ppaction://media"/>
          </p:cNvPr>
          <p:cNvPicPr>
            <a:picLocks noRot="1" noChangeAspect="1"/>
          </p:cNvPicPr>
          <p:nvPr>
            <a:wavAudioFile r:embed="rId1" name="~PP3695.WAV"/>
          </p:nvPr>
        </p:nvPicPr>
        <p:blipFill>
          <a:blip r:embed="rId4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9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aina\Pictures\MP Navigator EX\2009_12_24\IMG_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3650" y="127000"/>
            <a:ext cx="6616700" cy="6731000"/>
          </a:xfrm>
          <a:prstGeom prst="rect">
            <a:avLst/>
          </a:prstGeom>
          <a:noFill/>
        </p:spPr>
      </p:pic>
      <p:pic>
        <p:nvPicPr>
          <p:cNvPr id="4" name="~PP876.WAV">
            <a:hlinkClick r:id="" action="ppaction://media"/>
          </p:cNvPr>
          <p:cNvPicPr>
            <a:picLocks noRot="1" noChangeAspect="1"/>
          </p:cNvPicPr>
          <p:nvPr>
            <a:wavAudioFile r:embed="rId1" name="~PP876.WAV"/>
          </p:nvPr>
        </p:nvPicPr>
        <p:blipFill>
          <a:blip r:embed="rId4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3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aina\Pictures\MP Navigator EX\2009_12_24\IMG_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-4871"/>
            <a:ext cx="7000924" cy="6862871"/>
          </a:xfrm>
          <a:prstGeom prst="rect">
            <a:avLst/>
          </a:prstGeom>
          <a:noFill/>
        </p:spPr>
      </p:pic>
      <p:pic>
        <p:nvPicPr>
          <p:cNvPr id="5" name="~PP2341.WAV">
            <a:hlinkClick r:id="" action="ppaction://media"/>
          </p:cNvPr>
          <p:cNvPicPr>
            <a:picLocks noRot="1" noChangeAspect="1"/>
          </p:cNvPicPr>
          <p:nvPr>
            <a:wavAudioFile r:embed="rId1" name="~PP2341.WAV"/>
          </p:nvPr>
        </p:nvPicPr>
        <p:blipFill>
          <a:blip r:embed="rId4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5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aina\Pictures\MP Navigator EX\2009_12_24\IMG_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9" y="0"/>
            <a:ext cx="6963032" cy="6893943"/>
          </a:xfrm>
          <a:prstGeom prst="rect">
            <a:avLst/>
          </a:prstGeom>
          <a:noFill/>
        </p:spPr>
      </p:pic>
      <p:pic>
        <p:nvPicPr>
          <p:cNvPr id="4" name="~PP144.WAV">
            <a:hlinkClick r:id="" action="ppaction://media"/>
          </p:cNvPr>
          <p:cNvPicPr>
            <a:picLocks noRot="1" noChangeAspect="1"/>
          </p:cNvPicPr>
          <p:nvPr>
            <a:wavAudioFile r:embed="rId1" name="~PP144.WAV"/>
          </p:nvPr>
        </p:nvPicPr>
        <p:blipFill>
          <a:blip r:embed="rId4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aina\Pictures\MP Navigator EX\2009_12_24\IMG_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7313" y="0"/>
            <a:ext cx="6927786" cy="6857999"/>
          </a:xfrm>
          <a:prstGeom prst="rect">
            <a:avLst/>
          </a:prstGeom>
          <a:noFill/>
        </p:spPr>
      </p:pic>
      <p:pic>
        <p:nvPicPr>
          <p:cNvPr id="4" name="~PP343.WAV">
            <a:hlinkClick r:id="" action="ppaction://media"/>
          </p:cNvPr>
          <p:cNvPicPr>
            <a:picLocks noRot="1" noChangeAspect="1"/>
          </p:cNvPicPr>
          <p:nvPr>
            <a:wavAudioFile r:embed="rId1" name="~PP343.WAV"/>
          </p:nvPr>
        </p:nvPicPr>
        <p:blipFill>
          <a:blip r:embed="rId4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4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aina\Pictures\MP Navigator EX\2009_12_24\IMG_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1074" y="-72675"/>
            <a:ext cx="7214264" cy="6930675"/>
          </a:xfrm>
          <a:prstGeom prst="rect">
            <a:avLst/>
          </a:prstGeom>
          <a:noFill/>
        </p:spPr>
      </p:pic>
      <p:pic>
        <p:nvPicPr>
          <p:cNvPr id="4" name="~PP356.WAV">
            <a:hlinkClick r:id="" action="ppaction://media"/>
          </p:cNvPr>
          <p:cNvPicPr>
            <a:picLocks noRot="1" noChangeAspect="1"/>
          </p:cNvPicPr>
          <p:nvPr>
            <a:wavAudioFile r:embed="rId1" name="~PP356.WAV"/>
          </p:nvPr>
        </p:nvPicPr>
        <p:blipFill>
          <a:blip r:embed="rId4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0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aina\Pictures\MP Navigator EX\2009_12_24\IMG_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5730" y="1"/>
            <a:ext cx="6930937" cy="6858000"/>
          </a:xfrm>
          <a:prstGeom prst="rect">
            <a:avLst/>
          </a:prstGeom>
          <a:noFill/>
        </p:spPr>
      </p:pic>
      <p:pic>
        <p:nvPicPr>
          <p:cNvPr id="4" name="~PP2975.WAV">
            <a:hlinkClick r:id="" action="ppaction://media"/>
          </p:cNvPr>
          <p:cNvPicPr>
            <a:picLocks noRot="1" noChangeAspect="1"/>
          </p:cNvPicPr>
          <p:nvPr>
            <a:wavAudioFile r:embed="rId1" name="~PP2975.WAV"/>
          </p:nvPr>
        </p:nvPicPr>
        <p:blipFill>
          <a:blip r:embed="rId4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6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Taina\Pictures\MP Navigator EX\2009_12_24\IMG_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-27956"/>
            <a:ext cx="7000924" cy="6910759"/>
          </a:xfrm>
          <a:prstGeom prst="rect">
            <a:avLst/>
          </a:prstGeom>
          <a:noFill/>
        </p:spPr>
      </p:pic>
      <p:pic>
        <p:nvPicPr>
          <p:cNvPr id="4" name="~PP1015.WAV">
            <a:hlinkClick r:id="" action="ppaction://media"/>
          </p:cNvPr>
          <p:cNvPicPr>
            <a:picLocks noRot="1" noChangeAspect="1"/>
          </p:cNvPicPr>
          <p:nvPr>
            <a:wavAudioFile r:embed="rId1" name="~PP1015.WAV"/>
          </p:nvPr>
        </p:nvPicPr>
        <p:blipFill>
          <a:blip r:embed="rId4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Diavoorstelling (4:3)</PresentationFormat>
  <Paragraphs>0</Paragraphs>
  <Slides>19</Slides>
  <Notes>0</Notes>
  <HiddenSlides>0</HiddenSlides>
  <MMClips>19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0" baseType="lpstr">
      <vt:lpstr>Office-thema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  <vt:lpstr>Dia 18</vt:lpstr>
      <vt:lpstr>Dia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Taina</dc:creator>
  <cp:lastModifiedBy>Taina</cp:lastModifiedBy>
  <cp:revision>4</cp:revision>
  <dcterms:created xsi:type="dcterms:W3CDTF">2009-12-24T11:30:13Z</dcterms:created>
  <dcterms:modified xsi:type="dcterms:W3CDTF">2009-12-24T12:05:25Z</dcterms:modified>
</cp:coreProperties>
</file>