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13E-479C-49D0-9B19-A71B63F5B485}" type="datetimeFigureOut">
              <a:rPr lang="nl-BE" smtClean="0"/>
              <a:pPr/>
              <a:t>15/10/2009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6B85-B55C-4B7D-9FD1-E416887FC99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13E-479C-49D0-9B19-A71B63F5B485}" type="datetimeFigureOut">
              <a:rPr lang="nl-BE" smtClean="0"/>
              <a:pPr/>
              <a:t>15/10/2009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6B85-B55C-4B7D-9FD1-E416887FC99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13E-479C-49D0-9B19-A71B63F5B485}" type="datetimeFigureOut">
              <a:rPr lang="nl-BE" smtClean="0"/>
              <a:pPr/>
              <a:t>15/10/2009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6B85-B55C-4B7D-9FD1-E416887FC99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13E-479C-49D0-9B19-A71B63F5B485}" type="datetimeFigureOut">
              <a:rPr lang="nl-BE" smtClean="0"/>
              <a:pPr/>
              <a:t>15/10/2009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6B85-B55C-4B7D-9FD1-E416887FC99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13E-479C-49D0-9B19-A71B63F5B485}" type="datetimeFigureOut">
              <a:rPr lang="nl-BE" smtClean="0"/>
              <a:pPr/>
              <a:t>15/10/2009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6B85-B55C-4B7D-9FD1-E416887FC99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13E-479C-49D0-9B19-A71B63F5B485}" type="datetimeFigureOut">
              <a:rPr lang="nl-BE" smtClean="0"/>
              <a:pPr/>
              <a:t>15/10/2009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6B85-B55C-4B7D-9FD1-E416887FC99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13E-479C-49D0-9B19-A71B63F5B485}" type="datetimeFigureOut">
              <a:rPr lang="nl-BE" smtClean="0"/>
              <a:pPr/>
              <a:t>15/10/2009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6B85-B55C-4B7D-9FD1-E416887FC99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13E-479C-49D0-9B19-A71B63F5B485}" type="datetimeFigureOut">
              <a:rPr lang="nl-BE" smtClean="0"/>
              <a:pPr/>
              <a:t>15/10/2009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6B85-B55C-4B7D-9FD1-E416887FC99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13E-479C-49D0-9B19-A71B63F5B485}" type="datetimeFigureOut">
              <a:rPr lang="nl-BE" smtClean="0"/>
              <a:pPr/>
              <a:t>15/10/2009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6B85-B55C-4B7D-9FD1-E416887FC99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13E-479C-49D0-9B19-A71B63F5B485}" type="datetimeFigureOut">
              <a:rPr lang="nl-BE" smtClean="0"/>
              <a:pPr/>
              <a:t>15/10/2009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6B85-B55C-4B7D-9FD1-E416887FC99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2313E-479C-49D0-9B19-A71B63F5B485}" type="datetimeFigureOut">
              <a:rPr lang="nl-BE" smtClean="0"/>
              <a:pPr/>
              <a:t>15/10/2009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6B85-B55C-4B7D-9FD1-E416887FC99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2313E-479C-49D0-9B19-A71B63F5B485}" type="datetimeFigureOut">
              <a:rPr lang="nl-BE" smtClean="0"/>
              <a:pPr/>
              <a:t>15/10/2009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06B85-B55C-4B7D-9FD1-E416887FC99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1.wav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ina\Documents\HOWEST\Stage\November, Kermis 2009 1k\Kermis\Verhaal Miep en Moos\Verhaal op ppt\IMG_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~PP3824.WAV">
            <a:hlinkClick r:id="" action="ppaction://media"/>
          </p:cNvPr>
          <p:cNvPicPr>
            <a:picLocks noRot="1" noChangeAspect="1"/>
          </p:cNvPicPr>
          <p:nvPr>
            <a:wavAudioFile r:embed="rId1" name="~PP3824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9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aina\Documents\HOWEST\Stage\November, Kermis 2009 1k\Kermis\Verhaal Miep en Moos\Verhaal op ppt\IMG_00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~PP2330.WAV">
            <a:hlinkClick r:id="" action="ppaction://media"/>
          </p:cNvPr>
          <p:cNvPicPr>
            <a:picLocks noRot="1" noChangeAspect="1"/>
          </p:cNvPicPr>
          <p:nvPr>
            <a:wavAudioFile r:embed="rId1" name="~PP2330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6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aina\Documents\HOWEST\Stage\November, Kermis 2009 1k\Kermis\Verhaal Miep en Moos\Verhaal op ppt\IMG_0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~PP3086.WAV">
            <a:hlinkClick r:id="" action="ppaction://media"/>
          </p:cNvPr>
          <p:cNvPicPr>
            <a:picLocks noRot="1" noChangeAspect="1"/>
          </p:cNvPicPr>
          <p:nvPr>
            <a:wavAudioFile r:embed="rId1" name="~PP3086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aina\Documents\HOWEST\Stage\November, Kermis 2009 1k\Kermis\Verhaal Miep en Moos\Verhaal op ppt\IMG_0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~PP1162.WAV">
            <a:hlinkClick r:id="" action="ppaction://media"/>
          </p:cNvPr>
          <p:cNvPicPr>
            <a:picLocks noRot="1" noChangeAspect="1"/>
          </p:cNvPicPr>
          <p:nvPr>
            <a:wavAudioFile r:embed="rId1" name="~PP1162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5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aina\Documents\HOWEST\Stage\November, Kermis 2009 1k\Kermis\Verhaal Miep en Moos\Verhaal op ppt\IMG_0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~PP1882.WAV">
            <a:hlinkClick r:id="" action="ppaction://media"/>
          </p:cNvPr>
          <p:cNvPicPr>
            <a:picLocks noRot="1" noChangeAspect="1"/>
          </p:cNvPicPr>
          <p:nvPr>
            <a:wavAudioFile r:embed="rId1" name="~PP1882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0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aina\Documents\HOWEST\Stage\November, Kermis 2009 1k\Kermis\Verhaal Miep en Moos\Verhaal op ppt\IMG_0024.jpg"/>
          <p:cNvPicPr>
            <a:picLocks noChangeAspect="1" noChangeArrowheads="1"/>
          </p:cNvPicPr>
          <p:nvPr/>
        </p:nvPicPr>
        <p:blipFill>
          <a:blip r:embed="rId3"/>
          <a:srcRect l="6159" t="23958" r="36646"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</p:spPr>
      </p:pic>
      <p:pic>
        <p:nvPicPr>
          <p:cNvPr id="14339" name="Picture 3" descr="C:\Users\Taina\Documents\HOWEST\Stage\November, Kermis 2009 1k\Kermis\Verhaal Miep en Moos\Verhaal op ppt\IMG_0025.jpg"/>
          <p:cNvPicPr>
            <a:picLocks noChangeAspect="1" noChangeArrowheads="1"/>
          </p:cNvPicPr>
          <p:nvPr/>
        </p:nvPicPr>
        <p:blipFill>
          <a:blip r:embed="rId4"/>
          <a:srcRect l="34223" t="23958" r="7893"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</p:spPr>
      </p:pic>
      <p:pic>
        <p:nvPicPr>
          <p:cNvPr id="4" name="~PP1642.WAV">
            <a:hlinkClick r:id="" action="ppaction://media"/>
          </p:cNvPr>
          <p:cNvPicPr>
            <a:picLocks noRot="1" noChangeAspect="1"/>
          </p:cNvPicPr>
          <p:nvPr>
            <a:wavAudioFile r:embed="rId1" name="~PP1642.WAV"/>
          </p:nvPr>
        </p:nvPicPr>
        <p:blipFill>
          <a:blip r:embed="rId5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ina\Documents\HOWEST\Stage\November, Kermis 2009 1k\Kermis\Verhaal Miep en Moos\Verhaal op ppt\IMG_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~PP232.WAV">
            <a:hlinkClick r:id="" action="ppaction://media"/>
          </p:cNvPr>
          <p:cNvPicPr>
            <a:picLocks noRot="1" noChangeAspect="1"/>
          </p:cNvPicPr>
          <p:nvPr>
            <a:wavAudioFile r:embed="rId1" name="~PP232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6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aina\Documents\HOWEST\Stage\November, Kermis 2009 1k\Kermis\Verhaal Miep en Moos\Verhaal op ppt\IMG_0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~PP846.WAV">
            <a:hlinkClick r:id="" action="ppaction://media"/>
          </p:cNvPr>
          <p:cNvPicPr>
            <a:picLocks noRot="1" noChangeAspect="1"/>
          </p:cNvPicPr>
          <p:nvPr>
            <a:wavAudioFile r:embed="rId1" name="~PP846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7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aina\Documents\HOWEST\Stage\November, Kermis 2009 1k\Kermis\Verhaal Miep en Moos\Verhaal op ppt\IMG_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~PP2168.WAV">
            <a:hlinkClick r:id="" action="ppaction://media"/>
          </p:cNvPr>
          <p:cNvPicPr>
            <a:picLocks noRot="1" noChangeAspect="1"/>
          </p:cNvPicPr>
          <p:nvPr>
            <a:wavAudioFile r:embed="rId1" name="~PP2168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5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aina\Documents\HOWEST\Stage\November, Kermis 2009 1k\Kermis\Verhaal Miep en Moos\Verhaal op ppt\IMG_0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~PP1451.WAV">
            <a:hlinkClick r:id="" action="ppaction://media"/>
          </p:cNvPr>
          <p:cNvPicPr>
            <a:picLocks noRot="1" noChangeAspect="1"/>
          </p:cNvPicPr>
          <p:nvPr>
            <a:wavAudioFile r:embed="rId1" name="~PP1451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7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aina\Documents\HOWEST\Stage\November, Kermis 2009 1k\Kermis\Verhaal Miep en Moos\Verhaal op ppt\IMG_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~PP4044.WAV">
            <a:hlinkClick r:id="" action="ppaction://media"/>
          </p:cNvPr>
          <p:cNvPicPr>
            <a:picLocks noRot="1" noChangeAspect="1"/>
          </p:cNvPicPr>
          <p:nvPr>
            <a:wavAudioFile r:embed="rId1" name="~PP4044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9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aina\Documents\HOWEST\Stage\November, Kermis 2009 1k\Kermis\Verhaal Miep en Moos\Verhaal op ppt\IMG_0010.jpg"/>
          <p:cNvPicPr>
            <a:picLocks noChangeAspect="1" noChangeArrowheads="1"/>
          </p:cNvPicPr>
          <p:nvPr/>
        </p:nvPicPr>
        <p:blipFill>
          <a:blip r:embed="rId3"/>
          <a:srcRect l="12552"/>
          <a:stretch>
            <a:fillRect/>
          </a:stretch>
        </p:blipFill>
        <p:spPr bwMode="auto">
          <a:xfrm>
            <a:off x="1" y="0"/>
            <a:ext cx="6286511" cy="6858000"/>
          </a:xfrm>
          <a:prstGeom prst="rect">
            <a:avLst/>
          </a:prstGeom>
          <a:noFill/>
        </p:spPr>
      </p:pic>
      <p:pic>
        <p:nvPicPr>
          <p:cNvPr id="7172" name="Picture 4" descr="C:\Users\Taina\Documents\HOWEST\Stage\November, Kermis 2009 1k\Kermis\Verhaal Miep en Moos\Verhaal op ppt\IMG_0011.jpg"/>
          <p:cNvPicPr>
            <a:picLocks noChangeAspect="1" noChangeArrowheads="1"/>
          </p:cNvPicPr>
          <p:nvPr/>
        </p:nvPicPr>
        <p:blipFill>
          <a:blip r:embed="rId4"/>
          <a:srcRect b="7843"/>
          <a:stretch>
            <a:fillRect/>
          </a:stretch>
        </p:blipFill>
        <p:spPr bwMode="auto">
          <a:xfrm>
            <a:off x="6286512" y="0"/>
            <a:ext cx="2857488" cy="6858000"/>
          </a:xfrm>
          <a:prstGeom prst="rect">
            <a:avLst/>
          </a:prstGeom>
          <a:noFill/>
        </p:spPr>
      </p:pic>
      <p:pic>
        <p:nvPicPr>
          <p:cNvPr id="4" name="~PP1698.WAV">
            <a:hlinkClick r:id="" action="ppaction://media"/>
          </p:cNvPr>
          <p:cNvPicPr>
            <a:picLocks noRot="1" noChangeAspect="1"/>
          </p:cNvPicPr>
          <p:nvPr>
            <a:wavAudioFile r:embed="rId1" name="~PP1698.WAV"/>
          </p:nvPr>
        </p:nvPicPr>
        <p:blipFill>
          <a:blip r:embed="rId5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1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aina\Documents\HOWEST\Stage\November, Kermis 2009 1k\Kermis\Verhaal Miep en Moos\Verhaal op ppt\IMG_0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~PP848.WAV">
            <a:hlinkClick r:id="" action="ppaction://media"/>
          </p:cNvPr>
          <p:cNvPicPr>
            <a:picLocks noRot="1" noChangeAspect="1"/>
          </p:cNvPicPr>
          <p:nvPr>
            <a:wavAudioFile r:embed="rId1" name="~PP848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7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aina\Documents\HOWEST\Stage\November, Kermis 2009 1k\Kermis\Verhaal Miep en Moos\Verhaal op ppt\IMG_0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~PP34.WAV">
            <a:hlinkClick r:id="" action="ppaction://media"/>
          </p:cNvPr>
          <p:cNvPicPr>
            <a:picLocks noRot="1" noChangeAspect="1"/>
          </p:cNvPicPr>
          <p:nvPr>
            <a:wavAudioFile r:embed="rId1" name="~PP34.WAV"/>
          </p:nvPr>
        </p:nvPicPr>
        <p:blipFill>
          <a:blip r:embed="rId4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40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Diavoorstelling (4:3)</PresentationFormat>
  <Paragraphs>0</Paragraphs>
  <Slides>14</Slides>
  <Notes>0</Notes>
  <HiddenSlides>0</HiddenSlides>
  <MMClips>14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Taina</dc:creator>
  <cp:lastModifiedBy>Taina</cp:lastModifiedBy>
  <cp:revision>4</cp:revision>
  <dcterms:created xsi:type="dcterms:W3CDTF">2009-10-06T12:37:25Z</dcterms:created>
  <dcterms:modified xsi:type="dcterms:W3CDTF">2009-10-15T17:25:01Z</dcterms:modified>
</cp:coreProperties>
</file>