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B3B0D-A285-4F52-9D63-8CA18961FFBE}" type="datetimeFigureOut">
              <a:rPr lang="nl-BE" smtClean="0"/>
              <a:t>7/11/2009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AB7E4-012D-4ED1-B23D-DDCF38ED8CC3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Roland Ricquier</dc:creator>
  <cp:lastModifiedBy>Roland Ricquier</cp:lastModifiedBy>
  <cp:revision>1</cp:revision>
  <dcterms:created xsi:type="dcterms:W3CDTF">2009-11-07T17:28:41Z</dcterms:created>
  <dcterms:modified xsi:type="dcterms:W3CDTF">2009-11-07T17:29:07Z</dcterms:modified>
</cp:coreProperties>
</file>