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3533-8A81-4AF3-8DCB-AF97AB1FA4B5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166D-BF23-4490-84DC-B57007C269D5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3533-8A81-4AF3-8DCB-AF97AB1FA4B5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166D-BF23-4490-84DC-B57007C269D5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3533-8A81-4AF3-8DCB-AF97AB1FA4B5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166D-BF23-4490-84DC-B57007C269D5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3533-8A81-4AF3-8DCB-AF97AB1FA4B5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166D-BF23-4490-84DC-B57007C269D5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3533-8A81-4AF3-8DCB-AF97AB1FA4B5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166D-BF23-4490-84DC-B57007C269D5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3533-8A81-4AF3-8DCB-AF97AB1FA4B5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166D-BF23-4490-84DC-B57007C269D5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3533-8A81-4AF3-8DCB-AF97AB1FA4B5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166D-BF23-4490-84DC-B57007C269D5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3533-8A81-4AF3-8DCB-AF97AB1FA4B5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166D-BF23-4490-84DC-B57007C269D5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3533-8A81-4AF3-8DCB-AF97AB1FA4B5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166D-BF23-4490-84DC-B57007C269D5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3533-8A81-4AF3-8DCB-AF97AB1FA4B5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166D-BF23-4490-84DC-B57007C269D5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03533-8A81-4AF3-8DCB-AF97AB1FA4B5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9166D-BF23-4490-84DC-B57007C269D5}" type="slidenum">
              <a:rPr lang="nl-BE" smtClean="0"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A03533-8A81-4AF3-8DCB-AF97AB1FA4B5}" type="datetimeFigureOut">
              <a:rPr lang="nl-BE" smtClean="0"/>
              <a:t>1/11/2009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9166D-BF23-4490-84DC-B57007C269D5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BE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Diavoorstelling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Roland Ricquier</dc:creator>
  <cp:lastModifiedBy>Roland Ricquier</cp:lastModifiedBy>
  <cp:revision>1</cp:revision>
  <dcterms:created xsi:type="dcterms:W3CDTF">2009-11-01T13:07:33Z</dcterms:created>
  <dcterms:modified xsi:type="dcterms:W3CDTF">2009-11-01T13:08:09Z</dcterms:modified>
</cp:coreProperties>
</file>