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6F6E-7D5A-4F99-8D9B-CB8852DD4277}" type="datetimeFigureOut">
              <a:rPr lang="nl-BE" smtClean="0"/>
              <a:t>1/11/2009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0CD-EBBB-4913-92F3-99CF497BE62D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6F6E-7D5A-4F99-8D9B-CB8852DD4277}" type="datetimeFigureOut">
              <a:rPr lang="nl-BE" smtClean="0"/>
              <a:t>1/11/2009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0CD-EBBB-4913-92F3-99CF497BE62D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6F6E-7D5A-4F99-8D9B-CB8852DD4277}" type="datetimeFigureOut">
              <a:rPr lang="nl-BE" smtClean="0"/>
              <a:t>1/11/2009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0CD-EBBB-4913-92F3-99CF497BE62D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6F6E-7D5A-4F99-8D9B-CB8852DD4277}" type="datetimeFigureOut">
              <a:rPr lang="nl-BE" smtClean="0"/>
              <a:t>1/11/2009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0CD-EBBB-4913-92F3-99CF497BE62D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6F6E-7D5A-4F99-8D9B-CB8852DD4277}" type="datetimeFigureOut">
              <a:rPr lang="nl-BE" smtClean="0"/>
              <a:t>1/11/2009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0CD-EBBB-4913-92F3-99CF497BE62D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6F6E-7D5A-4F99-8D9B-CB8852DD4277}" type="datetimeFigureOut">
              <a:rPr lang="nl-BE" smtClean="0"/>
              <a:t>1/11/2009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0CD-EBBB-4913-92F3-99CF497BE62D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6F6E-7D5A-4F99-8D9B-CB8852DD4277}" type="datetimeFigureOut">
              <a:rPr lang="nl-BE" smtClean="0"/>
              <a:t>1/11/2009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0CD-EBBB-4913-92F3-99CF497BE62D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6F6E-7D5A-4F99-8D9B-CB8852DD4277}" type="datetimeFigureOut">
              <a:rPr lang="nl-BE" smtClean="0"/>
              <a:t>1/11/2009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0CD-EBBB-4913-92F3-99CF497BE62D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6F6E-7D5A-4F99-8D9B-CB8852DD4277}" type="datetimeFigureOut">
              <a:rPr lang="nl-BE" smtClean="0"/>
              <a:t>1/11/2009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0CD-EBBB-4913-92F3-99CF497BE62D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6F6E-7D5A-4F99-8D9B-CB8852DD4277}" type="datetimeFigureOut">
              <a:rPr lang="nl-BE" smtClean="0"/>
              <a:t>1/11/2009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0CD-EBBB-4913-92F3-99CF497BE62D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6F6E-7D5A-4F99-8D9B-CB8852DD4277}" type="datetimeFigureOut">
              <a:rPr lang="nl-BE" smtClean="0"/>
              <a:t>1/11/2009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0CD-EBBB-4913-92F3-99CF497BE62D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D6F6E-7D5A-4F99-8D9B-CB8852DD4277}" type="datetimeFigureOut">
              <a:rPr lang="nl-BE" smtClean="0"/>
              <a:t>1/11/2009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B00CD-EBBB-4913-92F3-99CF497BE62D}" type="slidenum">
              <a:rPr lang="nl-BE" smtClean="0"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Diavoorstelling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Dia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Roland Ricquier</dc:creator>
  <cp:lastModifiedBy>Roland Ricquier</cp:lastModifiedBy>
  <cp:revision>1</cp:revision>
  <dcterms:created xsi:type="dcterms:W3CDTF">2009-11-01T13:09:02Z</dcterms:created>
  <dcterms:modified xsi:type="dcterms:W3CDTF">2009-11-01T13:09:21Z</dcterms:modified>
</cp:coreProperties>
</file>