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id" ContentType="audio/mid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8" r:id="rId4"/>
    <p:sldId id="259" r:id="rId5"/>
    <p:sldId id="260" r:id="rId6"/>
    <p:sldId id="265" r:id="rId7"/>
    <p:sldId id="262" r:id="rId8"/>
    <p:sldId id="264" r:id="rId9"/>
    <p:sldId id="263" r:id="rId10"/>
    <p:sldId id="266" r:id="rId11"/>
    <p:sldId id="261" r:id="rId12"/>
    <p:sldId id="268" r:id="rId13"/>
    <p:sldId id="267" r:id="rId14"/>
    <p:sldId id="270" r:id="rId15"/>
    <p:sldId id="274" r:id="rId16"/>
    <p:sldId id="273" r:id="rId17"/>
    <p:sldId id="272" r:id="rId18"/>
    <p:sldId id="269" r:id="rId19"/>
    <p:sldId id="275" r:id="rId20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20" y="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19AFB1-B437-48C5-B213-416AC2EDCEB3}" type="datetimeFigureOut">
              <a:rPr lang="nl-NL"/>
              <a:pPr/>
              <a:t>19-3-2013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4B245-CDC3-44E1-B873-A212D85582D8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751222"/>
      </p:ext>
    </p:extLst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0EF3C7-2565-4C37-BFEF-A43B7D7AA07E}" type="datetimeFigureOut">
              <a:rPr lang="nl-NL"/>
              <a:pPr/>
              <a:t>19-3-2013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6019E-7837-4985-B3A6-16A8A405E0B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173021"/>
      </p:ext>
    </p:extLst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8174BB-0E6C-4131-A514-A1ADE2DAD0D5}" type="datetimeFigureOut">
              <a:rPr lang="nl-NL"/>
              <a:pPr/>
              <a:t>19-3-2013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D5516-EF79-4075-B4BD-F80658C5CB15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9594256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993A48-1D14-4FA2-AB91-C56921AEF3C9}" type="datetimeFigureOut">
              <a:rPr lang="nl-NL"/>
              <a:pPr/>
              <a:t>19-3-2013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E1642-1609-4215-846B-5BDF85EE2C0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8009517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6AD14F-D95A-4EE4-BEB6-40834DF31DC1}" type="datetimeFigureOut">
              <a:rPr lang="nl-NL"/>
              <a:pPr/>
              <a:t>19-3-2013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30EF9-4617-434E-A29F-EEFFF1FA0C78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8783022"/>
      </p:ext>
    </p:extLst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B61A20-25E0-4F8C-806C-7505B20F4428}" type="datetimeFigureOut">
              <a:rPr lang="nl-NL"/>
              <a:pPr/>
              <a:t>19-3-2013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44C8F-692E-42F0-A64D-3CB19B994DA3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6429788"/>
      </p:ext>
    </p:extLst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B54AB1-C188-4D8D-847E-3C1F23C34CC5}" type="datetimeFigureOut">
              <a:rPr lang="nl-NL"/>
              <a:pPr/>
              <a:t>19-3-2013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57D57-99BA-462A-95A4-801BBC90E9D8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0455376"/>
      </p:ext>
    </p:extLst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5C5529-934E-4C6A-A0FB-EA55FF5985B3}" type="datetimeFigureOut">
              <a:rPr lang="nl-NL"/>
              <a:pPr/>
              <a:t>19-3-2013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D6B92-95C2-4FF4-BB8B-C32B6C3D33CA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8826580"/>
      </p:ext>
    </p:extLst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BDBBE0-31D3-4D50-884C-97A3890DD4E5}" type="datetimeFigureOut">
              <a:rPr lang="nl-NL"/>
              <a:pPr/>
              <a:t>19-3-2013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DBC07-A801-4BF8-A73B-36B60609765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2680135"/>
      </p:ext>
    </p:extLst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B75C2F-6DDF-4D8A-8216-325C3DC714EF}" type="datetimeFigureOut">
              <a:rPr lang="nl-NL"/>
              <a:pPr/>
              <a:t>19-3-2013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2BE18-9421-47A0-A569-E842CFC4EA29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499924"/>
      </p:ext>
    </p:extLst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09DC2C-D6EA-48AF-9AF2-56C089ED13ED}" type="datetimeFigureOut">
              <a:rPr lang="nl-NL"/>
              <a:pPr/>
              <a:t>19-3-2013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12146-3BF0-409D-B3C0-16F33FE8FFD5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6862357"/>
      </p:ext>
    </p:extLst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0E39D803-5329-4132-AA41-F69B625825C8}" type="datetimeFigureOut">
              <a:rPr lang="nl-NL"/>
              <a:pPr/>
              <a:t>19-3-2013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C5E4601-3E1D-47F5-B328-BD59706CB2BC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mid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Digibordles</a:t>
            </a:r>
            <a: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Pasen</a:t>
            </a:r>
            <a:br>
              <a:rPr lang="nl-NL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seriëren</a:t>
            </a:r>
            <a:endParaRPr lang="nl-NL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2770188" y="2014538"/>
            <a:ext cx="6486525" cy="3076575"/>
          </a:xfrm>
          <a:prstGeom prst="rect">
            <a:avLst/>
          </a:prstGeom>
          <a:noFill/>
          <a:ln w="1270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2051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986088"/>
            <a:ext cx="879475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2986088"/>
            <a:ext cx="881063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986088"/>
            <a:ext cx="879475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2986088"/>
            <a:ext cx="881062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75" y="2986088"/>
            <a:ext cx="881063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kstvak 9"/>
          <p:cNvSpPr txBox="1">
            <a:spLocks noChangeArrowheads="1"/>
          </p:cNvSpPr>
          <p:nvPr/>
        </p:nvSpPr>
        <p:spPr bwMode="auto">
          <a:xfrm>
            <a:off x="4224338" y="5437188"/>
            <a:ext cx="38544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nl-NL" sz="3200"/>
              <a:t>Gemaakt door:</a:t>
            </a:r>
          </a:p>
          <a:p>
            <a:pPr algn="ctr"/>
            <a:r>
              <a:rPr lang="nl-NL" sz="3200"/>
              <a:t>Juf Marije &amp; juf Sanne</a:t>
            </a:r>
          </a:p>
        </p:txBody>
      </p:sp>
      <p:sp>
        <p:nvSpPr>
          <p:cNvPr id="12" name="Actieknop: Verder of Volgende 11">
            <a:hlinkClick r:id="" action="ppaction://hlinkshowjump?jump=nextslide" highlightClick="1"/>
          </p:cNvPr>
          <p:cNvSpPr/>
          <p:nvPr/>
        </p:nvSpPr>
        <p:spPr>
          <a:xfrm>
            <a:off x="10947400" y="6172200"/>
            <a:ext cx="1143000" cy="576263"/>
          </a:xfrm>
          <a:prstGeom prst="actionButtonForwardNex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271463" y="2273300"/>
            <a:ext cx="3649662" cy="2471738"/>
            <a:chOff x="271463" y="2273300"/>
            <a:chExt cx="3649662" cy="2471738"/>
          </a:xfrm>
          <a:solidFill>
            <a:schemeClr val="bg1"/>
          </a:solidFill>
        </p:grpSpPr>
        <p:sp>
          <p:nvSpPr>
            <p:cNvPr id="4" name="Rechthoek 3"/>
            <p:cNvSpPr/>
            <p:nvPr/>
          </p:nvSpPr>
          <p:spPr>
            <a:xfrm>
              <a:off x="271463" y="2273300"/>
              <a:ext cx="3649662" cy="2471738"/>
            </a:xfrm>
            <a:prstGeom prst="rect">
              <a:avLst/>
            </a:prstGeom>
            <a:grpFill/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1268" name="Afbeelding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7475" y="2500313"/>
              <a:ext cx="1425575" cy="201771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Tekstvak 12"/>
          <p:cNvSpPr txBox="1">
            <a:spLocks noChangeArrowheads="1"/>
          </p:cNvSpPr>
          <p:nvPr/>
        </p:nvSpPr>
        <p:spPr bwMode="auto">
          <a:xfrm>
            <a:off x="1882775" y="92075"/>
            <a:ext cx="88757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nl-NL" sz="4400"/>
              <a:t>Welk ei is het donkerst?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4254500" y="2273300"/>
            <a:ext cx="3649663" cy="2471738"/>
            <a:chOff x="4254500" y="2273300"/>
            <a:chExt cx="3649663" cy="2471738"/>
          </a:xfrm>
          <a:solidFill>
            <a:schemeClr val="bg1"/>
          </a:solidFill>
        </p:grpSpPr>
        <p:sp>
          <p:nvSpPr>
            <p:cNvPr id="6" name="Rechthoek 5"/>
            <p:cNvSpPr/>
            <p:nvPr/>
          </p:nvSpPr>
          <p:spPr>
            <a:xfrm>
              <a:off x="4254500" y="2273300"/>
              <a:ext cx="3649663" cy="2471738"/>
            </a:xfrm>
            <a:prstGeom prst="rect">
              <a:avLst/>
            </a:prstGeom>
            <a:grpFill/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1270" name="Afbeelding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675" y="2463800"/>
              <a:ext cx="1463675" cy="207010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ep 4"/>
          <p:cNvGrpSpPr/>
          <p:nvPr/>
        </p:nvGrpSpPr>
        <p:grpSpPr>
          <a:xfrm>
            <a:off x="8221663" y="2273300"/>
            <a:ext cx="3649662" cy="2471738"/>
            <a:chOff x="8221663" y="2273300"/>
            <a:chExt cx="3649662" cy="2471738"/>
          </a:xfrm>
          <a:solidFill>
            <a:schemeClr val="bg1"/>
          </a:solidFill>
        </p:grpSpPr>
        <p:sp>
          <p:nvSpPr>
            <p:cNvPr id="7" name="Rechthoek 6"/>
            <p:cNvSpPr/>
            <p:nvPr/>
          </p:nvSpPr>
          <p:spPr>
            <a:xfrm>
              <a:off x="8221663" y="2273300"/>
              <a:ext cx="3649662" cy="2471738"/>
            </a:xfrm>
            <a:prstGeom prst="rect">
              <a:avLst/>
            </a:prstGeom>
            <a:grpFill/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1271" name="Afbeelding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8625" y="2474913"/>
              <a:ext cx="1463675" cy="207010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Afbeelding 13" descr="pasen kuiken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388" y="4886325"/>
            <a:ext cx="153035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ctieknop: Verder of Volgende 15">
            <a:hlinkClick r:id="" action="ppaction://hlinkshowjump?jump=nextslide" highlightClick="1"/>
          </p:cNvPr>
          <p:cNvSpPr/>
          <p:nvPr/>
        </p:nvSpPr>
        <p:spPr>
          <a:xfrm>
            <a:off x="10947400" y="6172200"/>
            <a:ext cx="1143000" cy="576263"/>
          </a:xfrm>
          <a:prstGeom prst="actionButtonForwardNex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8" name="donkerts">
            <a:hlinkClick r:id="" action="ppaction://media"/>
          </p:cNvPr>
          <p:cNvPicPr>
            <a:picLocks noRot="1" noChangeAspect="1"/>
          </p:cNvPicPr>
          <p:nvPr>
            <a:wavAudioFile r:embed="rId1" name="donkerts.wav"/>
          </p:nvPr>
        </p:nvPicPr>
        <p:blipFill>
          <a:blip r:embed="rId8"/>
          <a:stretch>
            <a:fillRect/>
          </a:stretch>
        </p:blipFill>
        <p:spPr>
          <a:xfrm>
            <a:off x="271463" y="601503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ekwaa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kstvak 12"/>
          <p:cNvSpPr txBox="1">
            <a:spLocks noChangeArrowheads="1"/>
          </p:cNvSpPr>
          <p:nvPr/>
        </p:nvSpPr>
        <p:spPr bwMode="auto">
          <a:xfrm>
            <a:off x="306388" y="92075"/>
            <a:ext cx="115173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nl-NL" sz="4400"/>
              <a:t>Waar liggen de eieren goed op een rij van licht naar donker?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271463" y="2273300"/>
            <a:ext cx="3649662" cy="2471738"/>
            <a:chOff x="271463" y="2273300"/>
            <a:chExt cx="3649662" cy="2471738"/>
          </a:xfrm>
        </p:grpSpPr>
        <p:sp>
          <p:nvSpPr>
            <p:cNvPr id="4" name="Rechthoek 3"/>
            <p:cNvSpPr/>
            <p:nvPr/>
          </p:nvSpPr>
          <p:spPr>
            <a:xfrm>
              <a:off x="271463" y="2273300"/>
              <a:ext cx="3649662" cy="247173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2293" name="Afbeelding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6375" y="3141663"/>
              <a:ext cx="950913" cy="134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4" name="Afbeelding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38" y="3141663"/>
              <a:ext cx="950912" cy="134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Afbeelding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38" y="3141663"/>
              <a:ext cx="950912" cy="134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ep 4"/>
          <p:cNvGrpSpPr/>
          <p:nvPr/>
        </p:nvGrpSpPr>
        <p:grpSpPr>
          <a:xfrm>
            <a:off x="4254500" y="2273300"/>
            <a:ext cx="3649663" cy="2471738"/>
            <a:chOff x="4254500" y="2273300"/>
            <a:chExt cx="3649663" cy="2471738"/>
          </a:xfrm>
        </p:grpSpPr>
        <p:sp>
          <p:nvSpPr>
            <p:cNvPr id="6" name="Rechthoek 5"/>
            <p:cNvSpPr/>
            <p:nvPr/>
          </p:nvSpPr>
          <p:spPr>
            <a:xfrm>
              <a:off x="4254500" y="2273300"/>
              <a:ext cx="3649663" cy="247173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2296" name="Afbeelding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8150" y="3141663"/>
              <a:ext cx="952500" cy="134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7" name="Afbeelding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4213" y="3141663"/>
              <a:ext cx="952500" cy="134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8" name="Afbeelding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141663"/>
              <a:ext cx="950913" cy="134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ep 7"/>
          <p:cNvGrpSpPr/>
          <p:nvPr/>
        </p:nvGrpSpPr>
        <p:grpSpPr>
          <a:xfrm>
            <a:off x="8221663" y="2273300"/>
            <a:ext cx="3649662" cy="2471738"/>
            <a:chOff x="8221663" y="2273300"/>
            <a:chExt cx="3649662" cy="2471738"/>
          </a:xfrm>
        </p:grpSpPr>
        <p:sp>
          <p:nvSpPr>
            <p:cNvPr id="7" name="Rechthoek 6"/>
            <p:cNvSpPr/>
            <p:nvPr/>
          </p:nvSpPr>
          <p:spPr>
            <a:xfrm>
              <a:off x="8221663" y="2273300"/>
              <a:ext cx="3649662" cy="247173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2299" name="Afbeelding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1038" y="3141663"/>
              <a:ext cx="950912" cy="134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0" name="Afbeelding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0575" y="3141663"/>
              <a:ext cx="950913" cy="134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1" name="Afbeelding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9913" y="3141663"/>
              <a:ext cx="952500" cy="134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Afbeelding 15" descr="pasen kuiken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4897438"/>
            <a:ext cx="1530350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ctieknop: Verder of Volgende 16">
            <a:hlinkClick r:id="" action="ppaction://hlinkshowjump?jump=nextslide" highlightClick="1"/>
          </p:cNvPr>
          <p:cNvSpPr/>
          <p:nvPr/>
        </p:nvSpPr>
        <p:spPr>
          <a:xfrm>
            <a:off x="10947400" y="6172200"/>
            <a:ext cx="1143000" cy="576263"/>
          </a:xfrm>
          <a:prstGeom prst="actionButtonForwardNex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21" name="l-d">
            <a:hlinkClick r:id="" action="ppaction://media"/>
          </p:cNvPr>
          <p:cNvPicPr>
            <a:picLocks noRot="1" noChangeAspect="1"/>
          </p:cNvPicPr>
          <p:nvPr>
            <a:wavAudioFile r:embed="rId1" name="l-d.wav"/>
          </p:nvPr>
        </p:nvPicPr>
        <p:blipFill>
          <a:blip r:embed="rId8"/>
          <a:stretch>
            <a:fillRect/>
          </a:stretch>
        </p:blipFill>
        <p:spPr>
          <a:xfrm>
            <a:off x="435972" y="59848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ekwaa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kstvak 12"/>
          <p:cNvSpPr txBox="1">
            <a:spLocks noChangeArrowheads="1"/>
          </p:cNvSpPr>
          <p:nvPr/>
        </p:nvSpPr>
        <p:spPr bwMode="auto">
          <a:xfrm>
            <a:off x="306388" y="92075"/>
            <a:ext cx="115173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nl-NL" sz="4400"/>
              <a:t>Waar liggen de eieren goed op een rij van licht naar donker?</a:t>
            </a:r>
          </a:p>
        </p:txBody>
      </p:sp>
      <p:grpSp>
        <p:nvGrpSpPr>
          <p:cNvPr id="5" name="Groep 4"/>
          <p:cNvGrpSpPr/>
          <p:nvPr/>
        </p:nvGrpSpPr>
        <p:grpSpPr>
          <a:xfrm>
            <a:off x="271463" y="2273300"/>
            <a:ext cx="3649662" cy="2471738"/>
            <a:chOff x="271463" y="2273300"/>
            <a:chExt cx="3649662" cy="2471738"/>
          </a:xfrm>
        </p:grpSpPr>
        <p:sp>
          <p:nvSpPr>
            <p:cNvPr id="4" name="Rechthoek 3"/>
            <p:cNvSpPr/>
            <p:nvPr/>
          </p:nvSpPr>
          <p:spPr>
            <a:xfrm>
              <a:off x="271463" y="2273300"/>
              <a:ext cx="3649662" cy="247173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3317" name="Afbeelding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2425" y="3141663"/>
              <a:ext cx="955675" cy="1331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Afbeelding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663" y="3122613"/>
              <a:ext cx="968375" cy="1370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Afbeelding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900" y="3122613"/>
              <a:ext cx="968375" cy="1370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ep 2"/>
          <p:cNvGrpSpPr/>
          <p:nvPr/>
        </p:nvGrpSpPr>
        <p:grpSpPr>
          <a:xfrm>
            <a:off x="4254500" y="2273300"/>
            <a:ext cx="3649663" cy="2471738"/>
            <a:chOff x="4254500" y="2273300"/>
            <a:chExt cx="3649663" cy="2471738"/>
          </a:xfrm>
        </p:grpSpPr>
        <p:sp>
          <p:nvSpPr>
            <p:cNvPr id="6" name="Rechthoek 5"/>
            <p:cNvSpPr/>
            <p:nvPr/>
          </p:nvSpPr>
          <p:spPr>
            <a:xfrm>
              <a:off x="4254500" y="2273300"/>
              <a:ext cx="3649663" cy="247173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3320" name="Afbeelding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1350" y="3159125"/>
              <a:ext cx="954088" cy="133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Afbeelding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4825" y="3138488"/>
              <a:ext cx="968375" cy="1370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Afbeelding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0" y="3138488"/>
              <a:ext cx="968375" cy="1370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ep 1"/>
          <p:cNvGrpSpPr/>
          <p:nvPr/>
        </p:nvGrpSpPr>
        <p:grpSpPr>
          <a:xfrm>
            <a:off x="8221663" y="2273300"/>
            <a:ext cx="3649662" cy="2471738"/>
            <a:chOff x="8221663" y="2273300"/>
            <a:chExt cx="3649662" cy="2471738"/>
          </a:xfrm>
        </p:grpSpPr>
        <p:sp>
          <p:nvSpPr>
            <p:cNvPr id="7" name="Rechthoek 6"/>
            <p:cNvSpPr/>
            <p:nvPr/>
          </p:nvSpPr>
          <p:spPr>
            <a:xfrm>
              <a:off x="8221663" y="2273300"/>
              <a:ext cx="3649662" cy="247173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3323" name="Afbeelding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2175" y="3143250"/>
              <a:ext cx="955675" cy="133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4" name="Afbeelding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3088" y="3122613"/>
              <a:ext cx="968375" cy="1370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Afbeelding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5488" y="3122613"/>
              <a:ext cx="968375" cy="1370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Afbeelding 27" descr="pasen kuiken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8" y="4949825"/>
            <a:ext cx="1528762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Actieknop: Verder of Volgende 28">
            <a:hlinkClick r:id="" action="ppaction://hlinkshowjump?jump=nextslide" highlightClick="1"/>
          </p:cNvPr>
          <p:cNvSpPr/>
          <p:nvPr/>
        </p:nvSpPr>
        <p:spPr>
          <a:xfrm>
            <a:off x="10947400" y="6172200"/>
            <a:ext cx="1143000" cy="576263"/>
          </a:xfrm>
          <a:prstGeom prst="actionButtonForwardNex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21" name="l-d">
            <a:hlinkClick r:id="" action="ppaction://media"/>
          </p:cNvPr>
          <p:cNvPicPr>
            <a:picLocks noRot="1" noChangeAspect="1"/>
          </p:cNvPicPr>
          <p:nvPr>
            <a:wavAudioFile r:embed="rId1" name="l-d.wav"/>
          </p:nvPr>
        </p:nvPicPr>
        <p:blipFill>
          <a:blip r:embed="rId8"/>
          <a:stretch>
            <a:fillRect/>
          </a:stretch>
        </p:blipFill>
        <p:spPr>
          <a:xfrm>
            <a:off x="435972" y="59848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ekwaa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kstvak 12"/>
          <p:cNvSpPr txBox="1">
            <a:spLocks noChangeArrowheads="1"/>
          </p:cNvSpPr>
          <p:nvPr/>
        </p:nvSpPr>
        <p:spPr bwMode="auto">
          <a:xfrm>
            <a:off x="306388" y="92075"/>
            <a:ext cx="115173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nl-NL" sz="4400"/>
              <a:t>Waar liggen de eieren goed op een rij van donker naar licht?</a:t>
            </a:r>
          </a:p>
        </p:txBody>
      </p:sp>
      <p:grpSp>
        <p:nvGrpSpPr>
          <p:cNvPr id="5" name="Groep 4"/>
          <p:cNvGrpSpPr/>
          <p:nvPr/>
        </p:nvGrpSpPr>
        <p:grpSpPr>
          <a:xfrm>
            <a:off x="271463" y="2273300"/>
            <a:ext cx="3649662" cy="2471738"/>
            <a:chOff x="271463" y="2273300"/>
            <a:chExt cx="3649662" cy="2471738"/>
          </a:xfrm>
        </p:grpSpPr>
        <p:sp>
          <p:nvSpPr>
            <p:cNvPr id="4" name="Rechthoek 3"/>
            <p:cNvSpPr/>
            <p:nvPr/>
          </p:nvSpPr>
          <p:spPr>
            <a:xfrm>
              <a:off x="271463" y="2273300"/>
              <a:ext cx="3649662" cy="247173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4341" name="Afbeelding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6375" y="3141663"/>
              <a:ext cx="950913" cy="134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" name="Afbeelding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38" y="3141663"/>
              <a:ext cx="950912" cy="134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" name="Afbeelding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38" y="3141663"/>
              <a:ext cx="950912" cy="134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ep 2"/>
          <p:cNvGrpSpPr/>
          <p:nvPr/>
        </p:nvGrpSpPr>
        <p:grpSpPr>
          <a:xfrm>
            <a:off x="4254500" y="2273300"/>
            <a:ext cx="3649663" cy="2471738"/>
            <a:chOff x="4254500" y="2273300"/>
            <a:chExt cx="3649663" cy="2471738"/>
          </a:xfrm>
        </p:grpSpPr>
        <p:sp>
          <p:nvSpPr>
            <p:cNvPr id="6" name="Rechthoek 5"/>
            <p:cNvSpPr/>
            <p:nvPr/>
          </p:nvSpPr>
          <p:spPr>
            <a:xfrm>
              <a:off x="4254500" y="2273300"/>
              <a:ext cx="3649663" cy="247173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4344" name="Afbeelding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8150" y="3141663"/>
              <a:ext cx="952500" cy="134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Afbeelding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4213" y="3141663"/>
              <a:ext cx="952500" cy="134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Afbeelding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141663"/>
              <a:ext cx="950913" cy="134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ep 1"/>
          <p:cNvGrpSpPr/>
          <p:nvPr/>
        </p:nvGrpSpPr>
        <p:grpSpPr>
          <a:xfrm>
            <a:off x="8221663" y="2273300"/>
            <a:ext cx="3649662" cy="2471738"/>
            <a:chOff x="8221663" y="2273300"/>
            <a:chExt cx="3649662" cy="2471738"/>
          </a:xfrm>
        </p:grpSpPr>
        <p:sp>
          <p:nvSpPr>
            <p:cNvPr id="7" name="Rechthoek 6"/>
            <p:cNvSpPr/>
            <p:nvPr/>
          </p:nvSpPr>
          <p:spPr>
            <a:xfrm>
              <a:off x="8221663" y="2273300"/>
              <a:ext cx="3649662" cy="247173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4347" name="Afbeelding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6450" y="3141663"/>
              <a:ext cx="950913" cy="134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Afbeelding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4688" y="3141663"/>
              <a:ext cx="950912" cy="134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Afbeelding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9913" y="3141663"/>
              <a:ext cx="952500" cy="134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Afbeelding 15" descr="pasen kuiken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888" y="4897438"/>
            <a:ext cx="1530350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ctieknop: Verder of Volgende 16">
            <a:hlinkClick r:id="" action="ppaction://hlinkshowjump?jump=nextslide" highlightClick="1"/>
          </p:cNvPr>
          <p:cNvSpPr/>
          <p:nvPr/>
        </p:nvSpPr>
        <p:spPr>
          <a:xfrm>
            <a:off x="10947400" y="6172200"/>
            <a:ext cx="1143000" cy="576263"/>
          </a:xfrm>
          <a:prstGeom prst="actionButtonForwardNex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21" name="d-l">
            <a:hlinkClick r:id="" action="ppaction://media"/>
          </p:cNvPr>
          <p:cNvPicPr>
            <a:picLocks noRot="1" noChangeAspect="1"/>
          </p:cNvPicPr>
          <p:nvPr>
            <a:wavAudioFile r:embed="rId1" name="d-l.wav"/>
          </p:nvPr>
        </p:nvPicPr>
        <p:blipFill>
          <a:blip r:embed="rId8"/>
          <a:stretch>
            <a:fillRect/>
          </a:stretch>
        </p:blipFill>
        <p:spPr>
          <a:xfrm>
            <a:off x="306388" y="600551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ekwaa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kstvak 12"/>
          <p:cNvSpPr txBox="1">
            <a:spLocks noChangeArrowheads="1"/>
          </p:cNvSpPr>
          <p:nvPr/>
        </p:nvSpPr>
        <p:spPr bwMode="auto">
          <a:xfrm>
            <a:off x="306388" y="92075"/>
            <a:ext cx="115173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nl-NL" sz="4400"/>
              <a:t>Waar liggen de eieren goed op een rij van donker naar licht?</a:t>
            </a:r>
          </a:p>
        </p:txBody>
      </p:sp>
      <p:grpSp>
        <p:nvGrpSpPr>
          <p:cNvPr id="5" name="Groep 4"/>
          <p:cNvGrpSpPr/>
          <p:nvPr/>
        </p:nvGrpSpPr>
        <p:grpSpPr>
          <a:xfrm>
            <a:off x="271463" y="2273300"/>
            <a:ext cx="3649662" cy="2471738"/>
            <a:chOff x="271463" y="2273300"/>
            <a:chExt cx="3649662" cy="2471738"/>
          </a:xfrm>
        </p:grpSpPr>
        <p:sp>
          <p:nvSpPr>
            <p:cNvPr id="4" name="Rechthoek 3"/>
            <p:cNvSpPr/>
            <p:nvPr/>
          </p:nvSpPr>
          <p:spPr>
            <a:xfrm>
              <a:off x="271463" y="2273300"/>
              <a:ext cx="3649662" cy="247173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5365" name="Afbeelding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3513" y="3141663"/>
              <a:ext cx="955675" cy="1331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6" name="Afbeelding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5913" y="3122613"/>
              <a:ext cx="968375" cy="1370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Afbeelding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900" y="3122613"/>
              <a:ext cx="968375" cy="1370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ep 2"/>
          <p:cNvGrpSpPr/>
          <p:nvPr/>
        </p:nvGrpSpPr>
        <p:grpSpPr>
          <a:xfrm>
            <a:off x="4254500" y="2273300"/>
            <a:ext cx="3649663" cy="2471738"/>
            <a:chOff x="4254500" y="2273300"/>
            <a:chExt cx="3649663" cy="2471738"/>
          </a:xfrm>
        </p:grpSpPr>
        <p:sp>
          <p:nvSpPr>
            <p:cNvPr id="6" name="Rechthoek 5"/>
            <p:cNvSpPr/>
            <p:nvPr/>
          </p:nvSpPr>
          <p:spPr>
            <a:xfrm>
              <a:off x="4254500" y="2273300"/>
              <a:ext cx="3649663" cy="247173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5368" name="Afbeelding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152775"/>
              <a:ext cx="955675" cy="133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Afbeelding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900" y="3133725"/>
              <a:ext cx="969963" cy="137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Afbeelding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0" y="3133725"/>
              <a:ext cx="968375" cy="137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ep 1"/>
          <p:cNvGrpSpPr/>
          <p:nvPr/>
        </p:nvGrpSpPr>
        <p:grpSpPr>
          <a:xfrm>
            <a:off x="8221663" y="2273300"/>
            <a:ext cx="3649662" cy="2471738"/>
            <a:chOff x="8221663" y="2273300"/>
            <a:chExt cx="3649662" cy="2471738"/>
          </a:xfrm>
        </p:grpSpPr>
        <p:sp>
          <p:nvSpPr>
            <p:cNvPr id="7" name="Rechthoek 6"/>
            <p:cNvSpPr/>
            <p:nvPr/>
          </p:nvSpPr>
          <p:spPr>
            <a:xfrm>
              <a:off x="8221663" y="2273300"/>
              <a:ext cx="3649662" cy="247173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5371" name="Afbeelding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2175" y="3143250"/>
              <a:ext cx="955675" cy="133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" name="Afbeelding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3088" y="3122613"/>
              <a:ext cx="968375" cy="1370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Afbeelding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5488" y="3122613"/>
              <a:ext cx="968375" cy="1370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Afbeelding 14" descr="pasen kuiken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4949825"/>
            <a:ext cx="153035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ctieknop: Verder of Volgende 19">
            <a:hlinkClick r:id="" action="ppaction://hlinkshowjump?jump=nextslide" highlightClick="1"/>
          </p:cNvPr>
          <p:cNvSpPr/>
          <p:nvPr/>
        </p:nvSpPr>
        <p:spPr>
          <a:xfrm>
            <a:off x="10947400" y="6172200"/>
            <a:ext cx="1143000" cy="576263"/>
          </a:xfrm>
          <a:prstGeom prst="actionButtonForwardNex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21" name="d-l">
            <a:hlinkClick r:id="" action="ppaction://media"/>
          </p:cNvPr>
          <p:cNvPicPr>
            <a:picLocks noRot="1" noChangeAspect="1"/>
          </p:cNvPicPr>
          <p:nvPr>
            <a:wavAudioFile r:embed="rId1" name="d-l.wav"/>
          </p:nvPr>
        </p:nvPicPr>
        <p:blipFill>
          <a:blip r:embed="rId8"/>
          <a:stretch>
            <a:fillRect/>
          </a:stretch>
        </p:blipFill>
        <p:spPr>
          <a:xfrm>
            <a:off x="306388" y="600551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ekwaa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kstvak 12"/>
          <p:cNvSpPr txBox="1">
            <a:spLocks noChangeArrowheads="1"/>
          </p:cNvSpPr>
          <p:nvPr/>
        </p:nvSpPr>
        <p:spPr bwMode="auto">
          <a:xfrm>
            <a:off x="306388" y="92075"/>
            <a:ext cx="115173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nl-NL" sz="4400"/>
              <a:t>Waar liggen de eieren goed op een rij van licht naar donker?</a:t>
            </a:r>
          </a:p>
        </p:txBody>
      </p:sp>
      <p:pic>
        <p:nvPicPr>
          <p:cNvPr id="34" name="Afbeelding 33" descr="pasen kuike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4854575"/>
            <a:ext cx="15303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" name="Groeperen 2"/>
          <p:cNvGrpSpPr>
            <a:grpSpLocks/>
          </p:cNvGrpSpPr>
          <p:nvPr/>
        </p:nvGrpSpPr>
        <p:grpSpPr bwMode="auto">
          <a:xfrm>
            <a:off x="271463" y="2273300"/>
            <a:ext cx="3649662" cy="2471738"/>
            <a:chOff x="271846" y="2273644"/>
            <a:chExt cx="3649363" cy="2471351"/>
          </a:xfrm>
          <a:solidFill>
            <a:schemeClr val="bg1"/>
          </a:solidFill>
        </p:grpSpPr>
        <p:sp>
          <p:nvSpPr>
            <p:cNvPr id="4" name="Rechthoek 3"/>
            <p:cNvSpPr/>
            <p:nvPr/>
          </p:nvSpPr>
          <p:spPr>
            <a:xfrm>
              <a:off x="271846" y="2273644"/>
              <a:ext cx="3649363" cy="2471351"/>
            </a:xfrm>
            <a:prstGeom prst="rect">
              <a:avLst/>
            </a:prstGeom>
            <a:grpFill/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9477" name="Afbeelding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543" y="3212976"/>
              <a:ext cx="567148" cy="80249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8" name="Afbeelding 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073" y="3212976"/>
              <a:ext cx="567148" cy="80249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9" name="Afbeelding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603" y="3212976"/>
              <a:ext cx="567148" cy="80249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0" name="Afbeelding 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8133" y="3212976"/>
              <a:ext cx="567148" cy="80249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1" name="Afbeelding 3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664" y="3212976"/>
              <a:ext cx="567148" cy="80249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0" name="Groeperen 1"/>
          <p:cNvGrpSpPr>
            <a:grpSpLocks/>
          </p:cNvGrpSpPr>
          <p:nvPr/>
        </p:nvGrpSpPr>
        <p:grpSpPr bwMode="auto">
          <a:xfrm>
            <a:off x="4254500" y="2273300"/>
            <a:ext cx="3649663" cy="2471738"/>
            <a:chOff x="4254847" y="2273643"/>
            <a:chExt cx="3649363" cy="2471351"/>
          </a:xfrm>
          <a:solidFill>
            <a:schemeClr val="bg1"/>
          </a:solidFill>
        </p:grpSpPr>
        <p:sp>
          <p:nvSpPr>
            <p:cNvPr id="6" name="Rechthoek 5"/>
            <p:cNvSpPr/>
            <p:nvPr/>
          </p:nvSpPr>
          <p:spPr>
            <a:xfrm>
              <a:off x="4254847" y="2273643"/>
              <a:ext cx="3649363" cy="2471351"/>
            </a:xfrm>
            <a:prstGeom prst="rect">
              <a:avLst/>
            </a:prstGeom>
            <a:grpFill/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9471" name="Afbeelding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253" y="3262203"/>
              <a:ext cx="567148" cy="80249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2" name="Afbeelding 4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0145" y="3262203"/>
              <a:ext cx="567148" cy="80249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3" name="Afbeelding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4038" y="3262203"/>
              <a:ext cx="567148" cy="80249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4" name="Afbeelding 4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7931" y="3262203"/>
              <a:ext cx="567148" cy="80249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5" name="Afbeelding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824" y="3262203"/>
              <a:ext cx="567148" cy="80249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1" name="Groeperen 4"/>
          <p:cNvGrpSpPr>
            <a:grpSpLocks/>
          </p:cNvGrpSpPr>
          <p:nvPr/>
        </p:nvGrpSpPr>
        <p:grpSpPr bwMode="auto">
          <a:xfrm>
            <a:off x="8221663" y="2273300"/>
            <a:ext cx="3649662" cy="2471738"/>
            <a:chOff x="8221366" y="2273643"/>
            <a:chExt cx="3649363" cy="2471351"/>
          </a:xfrm>
          <a:solidFill>
            <a:schemeClr val="bg1"/>
          </a:solidFill>
        </p:grpSpPr>
        <p:sp>
          <p:nvSpPr>
            <p:cNvPr id="7" name="Rechthoek 6"/>
            <p:cNvSpPr/>
            <p:nvPr/>
          </p:nvSpPr>
          <p:spPr>
            <a:xfrm>
              <a:off x="8221366" y="2273643"/>
              <a:ext cx="3649363" cy="2471351"/>
            </a:xfrm>
            <a:prstGeom prst="rect">
              <a:avLst/>
            </a:prstGeom>
            <a:grpFill/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9465" name="Afbeelding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0137" y="3207931"/>
              <a:ext cx="567148" cy="80249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6" name="Afbeelding 4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6459" y="3207931"/>
              <a:ext cx="567148" cy="80249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7" name="Afbeelding 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8298" y="3207931"/>
              <a:ext cx="567148" cy="80249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Afbeelding 4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1976" y="3207931"/>
              <a:ext cx="567148" cy="80249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Afbeelding 4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3815" y="3207931"/>
              <a:ext cx="567148" cy="80249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Actieknop: Verder of Volgende 21">
            <a:hlinkClick r:id="" action="ppaction://hlinkshowjump?jump=nextslide" highlightClick="1"/>
          </p:cNvPr>
          <p:cNvSpPr/>
          <p:nvPr/>
        </p:nvSpPr>
        <p:spPr>
          <a:xfrm>
            <a:off x="10947400" y="6172200"/>
            <a:ext cx="1143000" cy="576263"/>
          </a:xfrm>
          <a:prstGeom prst="actionButtonForwardNex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2" name="l-d">
            <a:hlinkClick r:id="" action="ppaction://media"/>
          </p:cNvPr>
          <p:cNvPicPr>
            <a:picLocks noRot="1" noChangeAspect="1"/>
          </p:cNvPicPr>
          <p:nvPr>
            <a:wavAudioFile r:embed="rId1" name="l-d.wav"/>
          </p:nvPr>
        </p:nvPicPr>
        <p:blipFill>
          <a:blip r:embed="rId10"/>
          <a:stretch>
            <a:fillRect/>
          </a:stretch>
        </p:blipFill>
        <p:spPr>
          <a:xfrm>
            <a:off x="435972" y="59848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ekwaa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kstvak 12"/>
          <p:cNvSpPr txBox="1">
            <a:spLocks noChangeArrowheads="1"/>
          </p:cNvSpPr>
          <p:nvPr/>
        </p:nvSpPr>
        <p:spPr bwMode="auto">
          <a:xfrm>
            <a:off x="306388" y="92075"/>
            <a:ext cx="115173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nl-NL" sz="4400"/>
              <a:t>Waar liggen de eieren goed op een rij van licht naar donker?</a:t>
            </a:r>
          </a:p>
        </p:txBody>
      </p:sp>
      <p:grpSp>
        <p:nvGrpSpPr>
          <p:cNvPr id="18434" name="Groeperen 2"/>
          <p:cNvGrpSpPr>
            <a:grpSpLocks/>
          </p:cNvGrpSpPr>
          <p:nvPr/>
        </p:nvGrpSpPr>
        <p:grpSpPr bwMode="auto">
          <a:xfrm>
            <a:off x="4254500" y="2273300"/>
            <a:ext cx="3649663" cy="2471738"/>
            <a:chOff x="4254847" y="2273643"/>
            <a:chExt cx="3649363" cy="2471351"/>
          </a:xfrm>
          <a:solidFill>
            <a:schemeClr val="bg1"/>
          </a:solidFill>
        </p:grpSpPr>
        <p:sp>
          <p:nvSpPr>
            <p:cNvPr id="6" name="Rechthoek 5"/>
            <p:cNvSpPr/>
            <p:nvPr/>
          </p:nvSpPr>
          <p:spPr>
            <a:xfrm>
              <a:off x="4254847" y="2273643"/>
              <a:ext cx="3649363" cy="2471351"/>
            </a:xfrm>
            <a:prstGeom prst="rect">
              <a:avLst/>
            </a:prstGeom>
            <a:grpFill/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8453" name="Afbeelding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1328" y="3260518"/>
              <a:ext cx="537608" cy="748944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4" name="Afbeelding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6088" y="3238272"/>
              <a:ext cx="545024" cy="77119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5" name="Afbeelding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849" y="3238272"/>
              <a:ext cx="545024" cy="77119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6" name="Afbeelding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5610" y="3238272"/>
              <a:ext cx="545024" cy="77119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7" name="Afbeelding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0371" y="3238272"/>
              <a:ext cx="545024" cy="77119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5" name="Groeperen 1"/>
          <p:cNvGrpSpPr>
            <a:grpSpLocks/>
          </p:cNvGrpSpPr>
          <p:nvPr/>
        </p:nvGrpSpPr>
        <p:grpSpPr bwMode="auto">
          <a:xfrm>
            <a:off x="271463" y="2273300"/>
            <a:ext cx="3649662" cy="2471738"/>
            <a:chOff x="271846" y="2273644"/>
            <a:chExt cx="3649363" cy="2471351"/>
          </a:xfrm>
          <a:solidFill>
            <a:schemeClr val="bg1"/>
          </a:solidFill>
        </p:grpSpPr>
        <p:sp>
          <p:nvSpPr>
            <p:cNvPr id="4" name="Rechthoek 3"/>
            <p:cNvSpPr/>
            <p:nvPr/>
          </p:nvSpPr>
          <p:spPr>
            <a:xfrm>
              <a:off x="271846" y="2273644"/>
              <a:ext cx="3649363" cy="2471351"/>
            </a:xfrm>
            <a:prstGeom prst="rect">
              <a:avLst/>
            </a:prstGeom>
            <a:grpFill/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8447" name="Afbeelding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566" y="3286963"/>
              <a:ext cx="537608" cy="748944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8" name="Afbeelding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5316" y="3264717"/>
              <a:ext cx="545024" cy="77119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9" name="Afbeelding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733" y="3264717"/>
              <a:ext cx="545024" cy="77119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0" name="Afbeelding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6899" y="3264716"/>
              <a:ext cx="545024" cy="77119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1" name="Afbeelding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983" y="3264717"/>
              <a:ext cx="545024" cy="77119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6" name="Groeperen 4"/>
          <p:cNvGrpSpPr>
            <a:grpSpLocks/>
          </p:cNvGrpSpPr>
          <p:nvPr/>
        </p:nvGrpSpPr>
        <p:grpSpPr bwMode="auto">
          <a:xfrm>
            <a:off x="8221663" y="2273300"/>
            <a:ext cx="3649662" cy="2471738"/>
            <a:chOff x="8221366" y="2273643"/>
            <a:chExt cx="3649363" cy="2471351"/>
          </a:xfrm>
          <a:solidFill>
            <a:schemeClr val="bg1"/>
          </a:solidFill>
        </p:grpSpPr>
        <p:sp>
          <p:nvSpPr>
            <p:cNvPr id="7" name="Rechthoek 6"/>
            <p:cNvSpPr/>
            <p:nvPr/>
          </p:nvSpPr>
          <p:spPr>
            <a:xfrm>
              <a:off x="8221366" y="2273643"/>
              <a:ext cx="3649363" cy="2471351"/>
            </a:xfrm>
            <a:prstGeom prst="rect">
              <a:avLst/>
            </a:prstGeom>
            <a:grpFill/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8441" name="Afbeelding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9236" y="3249600"/>
              <a:ext cx="537608" cy="748944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Afbeelding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0395" y="3238477"/>
              <a:ext cx="545024" cy="77119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3" name="Afbeelding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8970" y="3238477"/>
              <a:ext cx="545024" cy="77119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4" name="Afbeelding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7545" y="3238477"/>
              <a:ext cx="545024" cy="77119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Afbeelding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6119" y="3238477"/>
              <a:ext cx="545024" cy="77119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" name="Afbeelding 33" descr="pasen kuiken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363" y="4876800"/>
            <a:ext cx="153035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Actieknop: Verder of Volgende 34">
            <a:hlinkClick r:id="" action="ppaction://hlinkshowjump?jump=nextslide" highlightClick="1"/>
          </p:cNvPr>
          <p:cNvSpPr/>
          <p:nvPr/>
        </p:nvSpPr>
        <p:spPr>
          <a:xfrm>
            <a:off x="10947400" y="6172200"/>
            <a:ext cx="1143000" cy="576263"/>
          </a:xfrm>
          <a:prstGeom prst="actionButtonForwardNex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27" name="l-d">
            <a:hlinkClick r:id="" action="ppaction://media"/>
          </p:cNvPr>
          <p:cNvPicPr>
            <a:picLocks noRot="1" noChangeAspect="1"/>
          </p:cNvPicPr>
          <p:nvPr>
            <a:wavAudioFile r:embed="rId1" name="l-d.wav"/>
          </p:nvPr>
        </p:nvPicPr>
        <p:blipFill>
          <a:blip r:embed="rId10"/>
          <a:stretch>
            <a:fillRect/>
          </a:stretch>
        </p:blipFill>
        <p:spPr>
          <a:xfrm>
            <a:off x="435972" y="59848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ekwaa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kstvak 12"/>
          <p:cNvSpPr txBox="1">
            <a:spLocks noChangeArrowheads="1"/>
          </p:cNvSpPr>
          <p:nvPr/>
        </p:nvSpPr>
        <p:spPr bwMode="auto">
          <a:xfrm>
            <a:off x="306388" y="92075"/>
            <a:ext cx="115173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nl-NL" sz="4400"/>
              <a:t>Waar liggen de eieren goed op een rij van donker naar licht?</a:t>
            </a:r>
          </a:p>
        </p:txBody>
      </p:sp>
      <p:pic>
        <p:nvPicPr>
          <p:cNvPr id="34" name="Afbeelding 33" descr="pasen kuike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4876800"/>
            <a:ext cx="153035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271463" y="2273300"/>
            <a:ext cx="3649662" cy="2471738"/>
            <a:chOff x="271463" y="2273300"/>
            <a:chExt cx="3649662" cy="2471738"/>
          </a:xfrm>
        </p:grpSpPr>
        <p:sp>
          <p:nvSpPr>
            <p:cNvPr id="4" name="Rechthoek 3"/>
            <p:cNvSpPr/>
            <p:nvPr/>
          </p:nvSpPr>
          <p:spPr>
            <a:xfrm>
              <a:off x="271463" y="2273300"/>
              <a:ext cx="3649662" cy="247173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7414" name="Afbeelding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213100"/>
              <a:ext cx="566738" cy="80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Afbeelding 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250" y="3213100"/>
              <a:ext cx="566738" cy="80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Afbeelding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5300" y="3213100"/>
              <a:ext cx="566738" cy="80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Afbeelding 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763" y="3213100"/>
              <a:ext cx="566737" cy="80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Afbeelding 3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813" y="3213100"/>
              <a:ext cx="566737" cy="80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ep 4"/>
          <p:cNvGrpSpPr/>
          <p:nvPr/>
        </p:nvGrpSpPr>
        <p:grpSpPr>
          <a:xfrm>
            <a:off x="4254500" y="2273300"/>
            <a:ext cx="3649663" cy="2471738"/>
            <a:chOff x="4254500" y="2273300"/>
            <a:chExt cx="3649663" cy="2471738"/>
          </a:xfrm>
        </p:grpSpPr>
        <p:sp>
          <p:nvSpPr>
            <p:cNvPr id="6" name="Rechthoek 5"/>
            <p:cNvSpPr/>
            <p:nvPr/>
          </p:nvSpPr>
          <p:spPr>
            <a:xfrm>
              <a:off x="4254500" y="2273300"/>
              <a:ext cx="3649663" cy="247173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7419" name="Afbeelding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3100" y="3208338"/>
              <a:ext cx="566738" cy="80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Afbeelding 4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9938" y="3187700"/>
              <a:ext cx="566737" cy="80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1" name="Afbeelding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213" y="3208338"/>
              <a:ext cx="566737" cy="80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2" name="Afbeelding 4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4538" y="3208338"/>
              <a:ext cx="566737" cy="80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3" name="Afbeelding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475" y="3176588"/>
              <a:ext cx="566738" cy="80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ep 2"/>
          <p:cNvGrpSpPr/>
          <p:nvPr/>
        </p:nvGrpSpPr>
        <p:grpSpPr>
          <a:xfrm>
            <a:off x="8221663" y="2273300"/>
            <a:ext cx="3649662" cy="2471738"/>
            <a:chOff x="8221663" y="2273300"/>
            <a:chExt cx="3649662" cy="2471738"/>
          </a:xfrm>
        </p:grpSpPr>
        <p:sp>
          <p:nvSpPr>
            <p:cNvPr id="7" name="Rechthoek 6"/>
            <p:cNvSpPr/>
            <p:nvPr/>
          </p:nvSpPr>
          <p:spPr>
            <a:xfrm>
              <a:off x="8221663" y="2273300"/>
              <a:ext cx="3649662" cy="247173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7424" name="Afbeelding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0113" y="3208338"/>
              <a:ext cx="566737" cy="80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5" name="Afbeelding 4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6463" y="3208338"/>
              <a:ext cx="566737" cy="80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6" name="Afbeelding 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8288" y="3208338"/>
              <a:ext cx="566737" cy="80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7" name="Afbeelding 4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1938" y="3208338"/>
              <a:ext cx="566737" cy="80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8" name="Afbeelding 4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3763" y="3208338"/>
              <a:ext cx="566737" cy="80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Actieknop: Verder of Volgende 49">
            <a:hlinkClick r:id="" action="ppaction://hlinkshowjump?jump=nextslide" highlightClick="1"/>
          </p:cNvPr>
          <p:cNvSpPr/>
          <p:nvPr/>
        </p:nvSpPr>
        <p:spPr>
          <a:xfrm>
            <a:off x="10947400" y="6172200"/>
            <a:ext cx="1143000" cy="576263"/>
          </a:xfrm>
          <a:prstGeom prst="actionButtonForwardNex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9" name="d-l">
            <a:hlinkClick r:id="" action="ppaction://media"/>
          </p:cNvPr>
          <p:cNvPicPr>
            <a:picLocks noRot="1" noChangeAspect="1"/>
          </p:cNvPicPr>
          <p:nvPr>
            <a:wavAudioFile r:embed="rId1" name="d-l.wav"/>
          </p:nvPr>
        </p:nvPicPr>
        <p:blipFill>
          <a:blip r:embed="rId10"/>
          <a:stretch>
            <a:fillRect/>
          </a:stretch>
        </p:blipFill>
        <p:spPr>
          <a:xfrm>
            <a:off x="306388" y="600551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ekwaa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kstvak 12"/>
          <p:cNvSpPr txBox="1">
            <a:spLocks noChangeArrowheads="1"/>
          </p:cNvSpPr>
          <p:nvPr/>
        </p:nvSpPr>
        <p:spPr bwMode="auto">
          <a:xfrm>
            <a:off x="306388" y="92075"/>
            <a:ext cx="115173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nl-NL" sz="4400"/>
              <a:t>Waar liggen de eieren goed op een rij van donker naar licht?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4254500" y="2273300"/>
            <a:ext cx="3649663" cy="2471738"/>
            <a:chOff x="4254500" y="2273300"/>
            <a:chExt cx="3649663" cy="2471738"/>
          </a:xfrm>
        </p:grpSpPr>
        <p:sp>
          <p:nvSpPr>
            <p:cNvPr id="6" name="Rechthoek 5"/>
            <p:cNvSpPr/>
            <p:nvPr/>
          </p:nvSpPr>
          <p:spPr>
            <a:xfrm>
              <a:off x="4254500" y="2273300"/>
              <a:ext cx="3649663" cy="247173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6389" name="Afbeelding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0888" y="3260725"/>
              <a:ext cx="538162" cy="74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Afbeelding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6838" y="3238500"/>
              <a:ext cx="544512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Afbeelding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3238500"/>
              <a:ext cx="544513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Afbeelding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5563" y="3238500"/>
              <a:ext cx="544512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Afbeelding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9925" y="3238500"/>
              <a:ext cx="546100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ep 4"/>
          <p:cNvGrpSpPr/>
          <p:nvPr/>
        </p:nvGrpSpPr>
        <p:grpSpPr>
          <a:xfrm>
            <a:off x="271463" y="2273300"/>
            <a:ext cx="3649662" cy="2471738"/>
            <a:chOff x="271463" y="2273300"/>
            <a:chExt cx="3649662" cy="2471738"/>
          </a:xfrm>
        </p:grpSpPr>
        <p:sp>
          <p:nvSpPr>
            <p:cNvPr id="4" name="Rechthoek 3"/>
            <p:cNvSpPr/>
            <p:nvPr/>
          </p:nvSpPr>
          <p:spPr>
            <a:xfrm>
              <a:off x="271463" y="2273300"/>
              <a:ext cx="3649662" cy="247173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6394" name="Afbeelding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988" y="3287713"/>
              <a:ext cx="536575" cy="74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Afbeelding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5" y="3265488"/>
              <a:ext cx="544513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Afbeelding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038" y="3265488"/>
              <a:ext cx="544512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Afbeelding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6425" y="3265488"/>
              <a:ext cx="546100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8" name="Afbeelding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00" y="3265488"/>
              <a:ext cx="544513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ep 1"/>
          <p:cNvGrpSpPr/>
          <p:nvPr/>
        </p:nvGrpSpPr>
        <p:grpSpPr>
          <a:xfrm>
            <a:off x="8221663" y="2273300"/>
            <a:ext cx="3649662" cy="2471738"/>
            <a:chOff x="8221663" y="2273300"/>
            <a:chExt cx="3649662" cy="2471738"/>
          </a:xfrm>
        </p:grpSpPr>
        <p:sp>
          <p:nvSpPr>
            <p:cNvPr id="7" name="Rechthoek 6"/>
            <p:cNvSpPr/>
            <p:nvPr/>
          </p:nvSpPr>
          <p:spPr>
            <a:xfrm>
              <a:off x="8221663" y="2273300"/>
              <a:ext cx="3649662" cy="247173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6399" name="Afbeelding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5038" y="3255963"/>
              <a:ext cx="538162" cy="74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0" name="Afbeelding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9950" y="3233738"/>
              <a:ext cx="546100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1" name="Afbeelding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8288" y="3233738"/>
              <a:ext cx="544512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2" name="Afbeelding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6450" y="3233738"/>
              <a:ext cx="544513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3" name="Afbeelding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3200" y="3233738"/>
              <a:ext cx="544513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" name="Afbeelding 33" descr="pasen kuiken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4876800"/>
            <a:ext cx="153035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Actieknop: Verder of Volgende 34">
            <a:hlinkClick r:id="" action="ppaction://hlinkshowjump?jump=nextslide" highlightClick="1"/>
          </p:cNvPr>
          <p:cNvSpPr/>
          <p:nvPr/>
        </p:nvSpPr>
        <p:spPr>
          <a:xfrm>
            <a:off x="10947400" y="6172200"/>
            <a:ext cx="1143000" cy="576263"/>
          </a:xfrm>
          <a:prstGeom prst="actionButtonForwardNex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27" name="d-l">
            <a:hlinkClick r:id="" action="ppaction://media"/>
          </p:cNvPr>
          <p:cNvPicPr>
            <a:picLocks noRot="1" noChangeAspect="1"/>
          </p:cNvPicPr>
          <p:nvPr>
            <a:wavAudioFile r:embed="rId1" name="d-l.wav"/>
          </p:nvPr>
        </p:nvPicPr>
        <p:blipFill>
          <a:blip r:embed="rId10"/>
          <a:stretch>
            <a:fillRect/>
          </a:stretch>
        </p:blipFill>
        <p:spPr>
          <a:xfrm>
            <a:off x="306388" y="600551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ekwaa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0400" y="117699"/>
            <a:ext cx="10515600" cy="1325563"/>
          </a:xfrm>
        </p:spPr>
        <p:txBody>
          <a:bodyPr/>
          <a:lstStyle/>
          <a:p>
            <a:pPr algn="ctr"/>
            <a:r>
              <a:rPr lang="nl-NL" sz="7200" b="1" dirty="0" smtClean="0"/>
              <a:t>Goed gedaan!</a:t>
            </a:r>
          </a:p>
        </p:txBody>
      </p:sp>
      <p:pic>
        <p:nvPicPr>
          <p:cNvPr id="4" name="Afbeelding 3" descr="pasen kuik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944" y="1358467"/>
            <a:ext cx="3885229" cy="441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MS900065425[1]">
            <a:hlinkClick r:id="" action="ppaction://media"/>
          </p:cNvPr>
          <p:cNvPicPr>
            <a:picLocks noRot="1" noChangeAspect="1"/>
          </p:cNvPicPr>
          <p:nvPr>
            <a:wavAudioFile r:embed="rId1" name="MS900065425[1].MID"/>
          </p:nvPr>
        </p:nvPicPr>
        <p:blipFill>
          <a:blip r:embed="rId4"/>
          <a:stretch>
            <a:fillRect/>
          </a:stretch>
        </p:blipFill>
        <p:spPr>
          <a:xfrm>
            <a:off x="355600" y="6126912"/>
            <a:ext cx="609600" cy="609600"/>
          </a:xfrm>
          <a:prstGeom prst="rect">
            <a:avLst/>
          </a:prstGeom>
        </p:spPr>
      </p:pic>
      <p:sp>
        <p:nvSpPr>
          <p:cNvPr id="7" name="Actieknop: Introductiepagina 6">
            <a:hlinkClick r:id="" action="ppaction://hlinkshowjump?jump=firstslide" highlightClick="1"/>
          </p:cNvPr>
          <p:cNvSpPr/>
          <p:nvPr/>
        </p:nvSpPr>
        <p:spPr>
          <a:xfrm>
            <a:off x="11005073" y="5895191"/>
            <a:ext cx="1011219" cy="849854"/>
          </a:xfrm>
          <a:prstGeom prst="actionButtonHo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/>
          <p:cNvGrpSpPr/>
          <p:nvPr/>
        </p:nvGrpSpPr>
        <p:grpSpPr>
          <a:xfrm>
            <a:off x="271463" y="2273300"/>
            <a:ext cx="3649662" cy="2471738"/>
            <a:chOff x="271463" y="2273300"/>
            <a:chExt cx="3649662" cy="2471738"/>
          </a:xfrm>
          <a:solidFill>
            <a:schemeClr val="bg1"/>
          </a:solidFill>
        </p:grpSpPr>
        <p:sp>
          <p:nvSpPr>
            <p:cNvPr id="4" name="Rechthoek 3"/>
            <p:cNvSpPr/>
            <p:nvPr/>
          </p:nvSpPr>
          <p:spPr>
            <a:xfrm>
              <a:off x="271463" y="2273300"/>
              <a:ext cx="3649662" cy="2471738"/>
            </a:xfrm>
            <a:prstGeom prst="rect">
              <a:avLst/>
            </a:prstGeom>
            <a:grpFill/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076" name="Afbeelding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263" y="2481263"/>
              <a:ext cx="1398587" cy="197643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ep 7"/>
          <p:cNvGrpSpPr/>
          <p:nvPr/>
        </p:nvGrpSpPr>
        <p:grpSpPr>
          <a:xfrm>
            <a:off x="4254500" y="2273300"/>
            <a:ext cx="3649663" cy="2471738"/>
            <a:chOff x="4254500" y="2273300"/>
            <a:chExt cx="3649663" cy="2471738"/>
          </a:xfrm>
          <a:solidFill>
            <a:schemeClr val="bg1"/>
          </a:solidFill>
        </p:grpSpPr>
        <p:sp>
          <p:nvSpPr>
            <p:cNvPr id="6" name="Rechthoek 5"/>
            <p:cNvSpPr/>
            <p:nvPr/>
          </p:nvSpPr>
          <p:spPr>
            <a:xfrm>
              <a:off x="4254500" y="2273300"/>
              <a:ext cx="3649663" cy="2471738"/>
            </a:xfrm>
            <a:prstGeom prst="rect">
              <a:avLst/>
            </a:prstGeom>
            <a:grpFill/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077" name="Afbeelding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7338" y="2519363"/>
              <a:ext cx="1423987" cy="197961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ep 8"/>
          <p:cNvGrpSpPr/>
          <p:nvPr/>
        </p:nvGrpSpPr>
        <p:grpSpPr>
          <a:xfrm>
            <a:off x="8221663" y="2273300"/>
            <a:ext cx="3649662" cy="2471738"/>
            <a:chOff x="8221663" y="2273300"/>
            <a:chExt cx="3649662" cy="2471738"/>
          </a:xfrm>
          <a:solidFill>
            <a:schemeClr val="bg1"/>
          </a:solidFill>
        </p:grpSpPr>
        <p:sp>
          <p:nvSpPr>
            <p:cNvPr id="7" name="Rechthoek 6"/>
            <p:cNvSpPr/>
            <p:nvPr/>
          </p:nvSpPr>
          <p:spPr>
            <a:xfrm>
              <a:off x="8221663" y="2273300"/>
              <a:ext cx="3649662" cy="2471738"/>
            </a:xfrm>
            <a:prstGeom prst="rect">
              <a:avLst/>
            </a:prstGeom>
            <a:grpFill/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078" name="Afbeelding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2913" y="2500313"/>
              <a:ext cx="1425575" cy="201771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9" name="Tekstvak 12"/>
          <p:cNvSpPr txBox="1">
            <a:spLocks noChangeArrowheads="1"/>
          </p:cNvSpPr>
          <p:nvPr/>
        </p:nvSpPr>
        <p:spPr bwMode="auto">
          <a:xfrm>
            <a:off x="1882775" y="92075"/>
            <a:ext cx="88757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nl-NL" sz="4400"/>
              <a:t>Welk ei is het lichtst?</a:t>
            </a:r>
          </a:p>
        </p:txBody>
      </p:sp>
      <p:sp>
        <p:nvSpPr>
          <p:cNvPr id="14" name="Actieknop: Verder of Volgende 13">
            <a:hlinkClick r:id="" action="ppaction://hlinkshowjump?jump=nextslide" highlightClick="1"/>
          </p:cNvPr>
          <p:cNvSpPr/>
          <p:nvPr/>
        </p:nvSpPr>
        <p:spPr>
          <a:xfrm>
            <a:off x="10947400" y="6161088"/>
            <a:ext cx="1143000" cy="577850"/>
          </a:xfrm>
          <a:prstGeom prst="actionButtonForwardNex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2" name="Afbeelding 1" descr="pasen kuiken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4918075"/>
            <a:ext cx="153035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lichtts">
            <a:hlinkClick r:id="" action="ppaction://media"/>
          </p:cNvPr>
          <p:cNvPicPr>
            <a:picLocks noRot="1" noChangeAspect="1"/>
          </p:cNvPicPr>
          <p:nvPr>
            <a:wavAudioFile r:embed="rId1" name="lichtts.wav"/>
          </p:nvPr>
        </p:nvPicPr>
        <p:blipFill>
          <a:blip r:embed="rId8"/>
          <a:stretch>
            <a:fillRect/>
          </a:stretch>
        </p:blipFill>
        <p:spPr>
          <a:xfrm>
            <a:off x="271463" y="597393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ekwaa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kstvak 12"/>
          <p:cNvSpPr txBox="1">
            <a:spLocks noChangeArrowheads="1"/>
          </p:cNvSpPr>
          <p:nvPr/>
        </p:nvSpPr>
        <p:spPr bwMode="auto">
          <a:xfrm>
            <a:off x="1882775" y="92075"/>
            <a:ext cx="88757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nl-NL" sz="4400"/>
              <a:t>Welk ei is het lichtst?</a:t>
            </a:r>
          </a:p>
        </p:txBody>
      </p:sp>
      <p:grpSp>
        <p:nvGrpSpPr>
          <p:cNvPr id="5" name="Groep 4"/>
          <p:cNvGrpSpPr/>
          <p:nvPr/>
        </p:nvGrpSpPr>
        <p:grpSpPr>
          <a:xfrm>
            <a:off x="8221663" y="2273300"/>
            <a:ext cx="3649662" cy="2471738"/>
            <a:chOff x="8221663" y="2273300"/>
            <a:chExt cx="3649662" cy="2471738"/>
          </a:xfrm>
          <a:solidFill>
            <a:schemeClr val="bg1"/>
          </a:solidFill>
        </p:grpSpPr>
        <p:sp>
          <p:nvSpPr>
            <p:cNvPr id="7" name="Rechthoek 6"/>
            <p:cNvSpPr/>
            <p:nvPr/>
          </p:nvSpPr>
          <p:spPr>
            <a:xfrm>
              <a:off x="8221663" y="2273300"/>
              <a:ext cx="3649662" cy="2471738"/>
            </a:xfrm>
            <a:prstGeom prst="rect">
              <a:avLst/>
            </a:prstGeom>
            <a:grpFill/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4101" name="Afbeelding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3550" y="2438400"/>
              <a:ext cx="1384300" cy="1957388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ep 2"/>
          <p:cNvGrpSpPr/>
          <p:nvPr/>
        </p:nvGrpSpPr>
        <p:grpSpPr>
          <a:xfrm>
            <a:off x="4254500" y="2273300"/>
            <a:ext cx="3649663" cy="2471738"/>
            <a:chOff x="4254500" y="2273300"/>
            <a:chExt cx="3649663" cy="2471738"/>
          </a:xfrm>
          <a:solidFill>
            <a:schemeClr val="bg1"/>
          </a:solidFill>
        </p:grpSpPr>
        <p:sp>
          <p:nvSpPr>
            <p:cNvPr id="6" name="Rechthoek 5"/>
            <p:cNvSpPr/>
            <p:nvPr/>
          </p:nvSpPr>
          <p:spPr>
            <a:xfrm>
              <a:off x="4254500" y="2273300"/>
              <a:ext cx="3649663" cy="2471738"/>
            </a:xfrm>
            <a:prstGeom prst="rect">
              <a:avLst/>
            </a:prstGeom>
            <a:grpFill/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4102" name="Afbeelding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7975" y="2562225"/>
              <a:ext cx="1384300" cy="1957388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ep 1"/>
          <p:cNvGrpSpPr/>
          <p:nvPr/>
        </p:nvGrpSpPr>
        <p:grpSpPr>
          <a:xfrm>
            <a:off x="271463" y="2273300"/>
            <a:ext cx="3649662" cy="2471738"/>
            <a:chOff x="271463" y="2273300"/>
            <a:chExt cx="3649662" cy="2471738"/>
          </a:xfrm>
          <a:solidFill>
            <a:schemeClr val="bg1"/>
          </a:solidFill>
        </p:grpSpPr>
        <p:sp>
          <p:nvSpPr>
            <p:cNvPr id="4" name="Rechthoek 3"/>
            <p:cNvSpPr/>
            <p:nvPr/>
          </p:nvSpPr>
          <p:spPr>
            <a:xfrm>
              <a:off x="271463" y="2273300"/>
              <a:ext cx="3649662" cy="2471738"/>
            </a:xfrm>
            <a:prstGeom prst="rect">
              <a:avLst/>
            </a:prstGeom>
            <a:grpFill/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4103" name="Afbeelding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4938" y="2530475"/>
              <a:ext cx="1384300" cy="1957388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Afbeelding 9" descr="pasen kuiken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4918075"/>
            <a:ext cx="153035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ctieknop: Verder of Volgende 11">
            <a:hlinkClick r:id="" action="ppaction://hlinkshowjump?jump=nextslide" highlightClick="1"/>
          </p:cNvPr>
          <p:cNvSpPr/>
          <p:nvPr/>
        </p:nvSpPr>
        <p:spPr>
          <a:xfrm>
            <a:off x="10947400" y="6172200"/>
            <a:ext cx="1143000" cy="576263"/>
          </a:xfrm>
          <a:prstGeom prst="actionButtonForwardNex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8" name="lichtts">
            <a:hlinkClick r:id="" action="ppaction://media"/>
          </p:cNvPr>
          <p:cNvPicPr>
            <a:picLocks noRot="1" noChangeAspect="1"/>
          </p:cNvPicPr>
          <p:nvPr>
            <a:wavAudioFile r:embed="rId1" name="lichtts.wav"/>
          </p:nvPr>
        </p:nvPicPr>
        <p:blipFill>
          <a:blip r:embed="rId8"/>
          <a:stretch>
            <a:fillRect/>
          </a:stretch>
        </p:blipFill>
        <p:spPr>
          <a:xfrm>
            <a:off x="271463" y="597393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ekwaa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/>
          <p:cNvGrpSpPr/>
          <p:nvPr/>
        </p:nvGrpSpPr>
        <p:grpSpPr>
          <a:xfrm>
            <a:off x="4254500" y="2273300"/>
            <a:ext cx="3649663" cy="2471738"/>
            <a:chOff x="4254500" y="2273300"/>
            <a:chExt cx="3649663" cy="2471738"/>
          </a:xfrm>
          <a:solidFill>
            <a:schemeClr val="bg1"/>
          </a:solidFill>
        </p:grpSpPr>
        <p:sp>
          <p:nvSpPr>
            <p:cNvPr id="6" name="Rechthoek 5"/>
            <p:cNvSpPr/>
            <p:nvPr/>
          </p:nvSpPr>
          <p:spPr>
            <a:xfrm>
              <a:off x="4254500" y="2273300"/>
              <a:ext cx="3649663" cy="2471738"/>
            </a:xfrm>
            <a:prstGeom prst="rect">
              <a:avLst/>
            </a:prstGeom>
            <a:grpFill/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5124" name="Afbeelding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038" y="2492375"/>
              <a:ext cx="1398587" cy="1976438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ep 2"/>
          <p:cNvGrpSpPr/>
          <p:nvPr/>
        </p:nvGrpSpPr>
        <p:grpSpPr>
          <a:xfrm>
            <a:off x="271463" y="2273300"/>
            <a:ext cx="3649662" cy="2471738"/>
            <a:chOff x="271463" y="2273300"/>
            <a:chExt cx="3649662" cy="2471738"/>
          </a:xfrm>
          <a:solidFill>
            <a:schemeClr val="bg1"/>
          </a:solidFill>
        </p:grpSpPr>
        <p:sp>
          <p:nvSpPr>
            <p:cNvPr id="4" name="Rechthoek 3"/>
            <p:cNvSpPr/>
            <p:nvPr/>
          </p:nvSpPr>
          <p:spPr>
            <a:xfrm>
              <a:off x="271463" y="2273300"/>
              <a:ext cx="3649662" cy="2471738"/>
            </a:xfrm>
            <a:prstGeom prst="rect">
              <a:avLst/>
            </a:prstGeom>
            <a:grpFill/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5125" name="Afbeelding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9063" y="2519363"/>
              <a:ext cx="1425575" cy="197961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ep 7"/>
          <p:cNvGrpSpPr/>
          <p:nvPr/>
        </p:nvGrpSpPr>
        <p:grpSpPr>
          <a:xfrm>
            <a:off x="8221663" y="2273300"/>
            <a:ext cx="3649662" cy="2471738"/>
            <a:chOff x="8221663" y="2273300"/>
            <a:chExt cx="3649662" cy="2471738"/>
          </a:xfrm>
          <a:solidFill>
            <a:schemeClr val="bg1"/>
          </a:solidFill>
        </p:grpSpPr>
        <p:sp>
          <p:nvSpPr>
            <p:cNvPr id="7" name="Rechthoek 6"/>
            <p:cNvSpPr/>
            <p:nvPr/>
          </p:nvSpPr>
          <p:spPr>
            <a:xfrm>
              <a:off x="8221663" y="2273300"/>
              <a:ext cx="3649662" cy="2471738"/>
            </a:xfrm>
            <a:prstGeom prst="rect">
              <a:avLst/>
            </a:prstGeom>
            <a:grpFill/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5126" name="Afbeelding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2913" y="2500313"/>
              <a:ext cx="1425575" cy="201771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7" name="Tekstvak 12"/>
          <p:cNvSpPr txBox="1">
            <a:spLocks noChangeArrowheads="1"/>
          </p:cNvSpPr>
          <p:nvPr/>
        </p:nvSpPr>
        <p:spPr bwMode="auto">
          <a:xfrm>
            <a:off x="1882775" y="92075"/>
            <a:ext cx="88757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nl-NL" sz="4400"/>
              <a:t>Welk ei is het donkerst?</a:t>
            </a:r>
          </a:p>
        </p:txBody>
      </p:sp>
      <p:pic>
        <p:nvPicPr>
          <p:cNvPr id="17" name="Afbeelding 16" descr="pasen kuiken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8" y="4949825"/>
            <a:ext cx="1528762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ctieknop: Verder of Volgende 17">
            <a:hlinkClick r:id="" action="ppaction://hlinkshowjump?jump=nextslide" highlightClick="1"/>
          </p:cNvPr>
          <p:cNvSpPr/>
          <p:nvPr/>
        </p:nvSpPr>
        <p:spPr>
          <a:xfrm>
            <a:off x="10947400" y="6172200"/>
            <a:ext cx="1143000" cy="576263"/>
          </a:xfrm>
          <a:prstGeom prst="actionButtonForwardNex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9" name="donkerts">
            <a:hlinkClick r:id="" action="ppaction://media"/>
          </p:cNvPr>
          <p:cNvPicPr>
            <a:picLocks noRot="1" noChangeAspect="1"/>
          </p:cNvPicPr>
          <p:nvPr>
            <a:wavAudioFile r:embed="rId1" name="donkerts.wav"/>
          </p:nvPr>
        </p:nvPicPr>
        <p:blipFill>
          <a:blip r:embed="rId8"/>
          <a:stretch>
            <a:fillRect/>
          </a:stretch>
        </p:blipFill>
        <p:spPr>
          <a:xfrm>
            <a:off x="271463" y="600056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ekwaa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kstvak 12"/>
          <p:cNvSpPr txBox="1">
            <a:spLocks noChangeArrowheads="1"/>
          </p:cNvSpPr>
          <p:nvPr/>
        </p:nvSpPr>
        <p:spPr bwMode="auto">
          <a:xfrm>
            <a:off x="1882775" y="92075"/>
            <a:ext cx="88757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nl-NL" sz="4400"/>
              <a:t>Welk ei is het donkerst?</a:t>
            </a:r>
          </a:p>
        </p:txBody>
      </p:sp>
      <p:grpSp>
        <p:nvGrpSpPr>
          <p:cNvPr id="5" name="Groep 4"/>
          <p:cNvGrpSpPr/>
          <p:nvPr/>
        </p:nvGrpSpPr>
        <p:grpSpPr>
          <a:xfrm>
            <a:off x="8221663" y="2273300"/>
            <a:ext cx="3649662" cy="2471738"/>
            <a:chOff x="8221663" y="2273300"/>
            <a:chExt cx="3649662" cy="2471738"/>
          </a:xfrm>
          <a:solidFill>
            <a:schemeClr val="bg1"/>
          </a:solidFill>
        </p:grpSpPr>
        <p:sp>
          <p:nvSpPr>
            <p:cNvPr id="7" name="Rechthoek 6"/>
            <p:cNvSpPr/>
            <p:nvPr/>
          </p:nvSpPr>
          <p:spPr>
            <a:xfrm>
              <a:off x="8221663" y="2273300"/>
              <a:ext cx="3649662" cy="2471738"/>
            </a:xfrm>
            <a:prstGeom prst="rect">
              <a:avLst/>
            </a:prstGeom>
            <a:grpFill/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6149" name="Afbeelding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5775" y="2530475"/>
              <a:ext cx="1382713" cy="1957388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ep 2"/>
          <p:cNvGrpSpPr/>
          <p:nvPr/>
        </p:nvGrpSpPr>
        <p:grpSpPr>
          <a:xfrm>
            <a:off x="4254500" y="2273300"/>
            <a:ext cx="3649663" cy="2471738"/>
            <a:chOff x="4254500" y="2273300"/>
            <a:chExt cx="3649663" cy="2471738"/>
          </a:xfrm>
          <a:solidFill>
            <a:schemeClr val="bg1"/>
          </a:solidFill>
        </p:grpSpPr>
        <p:sp>
          <p:nvSpPr>
            <p:cNvPr id="6" name="Rechthoek 5"/>
            <p:cNvSpPr/>
            <p:nvPr/>
          </p:nvSpPr>
          <p:spPr>
            <a:xfrm>
              <a:off x="4254500" y="2273300"/>
              <a:ext cx="3649663" cy="2471738"/>
            </a:xfrm>
            <a:prstGeom prst="rect">
              <a:avLst/>
            </a:prstGeom>
            <a:grpFill/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6150" name="Afbeelding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7975" y="2562225"/>
              <a:ext cx="1384300" cy="1957388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ep 1"/>
          <p:cNvGrpSpPr/>
          <p:nvPr/>
        </p:nvGrpSpPr>
        <p:grpSpPr>
          <a:xfrm>
            <a:off x="271463" y="2273300"/>
            <a:ext cx="3649662" cy="2471738"/>
            <a:chOff x="271463" y="2273300"/>
            <a:chExt cx="3649662" cy="2471738"/>
          </a:xfrm>
          <a:solidFill>
            <a:schemeClr val="bg1"/>
          </a:solidFill>
        </p:grpSpPr>
        <p:sp>
          <p:nvSpPr>
            <p:cNvPr id="4" name="Rechthoek 3"/>
            <p:cNvSpPr/>
            <p:nvPr/>
          </p:nvSpPr>
          <p:spPr>
            <a:xfrm>
              <a:off x="271463" y="2273300"/>
              <a:ext cx="3649662" cy="2471738"/>
            </a:xfrm>
            <a:prstGeom prst="rect">
              <a:avLst/>
            </a:prstGeom>
            <a:grpFill/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6151" name="Afbeelding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4938" y="2530475"/>
              <a:ext cx="1384300" cy="1957388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Afbeelding 9" descr="pasen kuiken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113" y="4949825"/>
            <a:ext cx="153035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ctieknop: Verder of Volgende 11">
            <a:hlinkClick r:id="" action="ppaction://hlinkshowjump?jump=nextslide" highlightClick="1"/>
          </p:cNvPr>
          <p:cNvSpPr/>
          <p:nvPr/>
        </p:nvSpPr>
        <p:spPr>
          <a:xfrm>
            <a:off x="10947400" y="6172200"/>
            <a:ext cx="1143000" cy="576263"/>
          </a:xfrm>
          <a:prstGeom prst="actionButtonForwardNex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3" name="donkerts">
            <a:hlinkClick r:id="" action="ppaction://media"/>
          </p:cNvPr>
          <p:cNvPicPr>
            <a:picLocks noRot="1" noChangeAspect="1"/>
          </p:cNvPicPr>
          <p:nvPr>
            <a:wavAudioFile r:embed="rId1" name="donkerts.wav"/>
          </p:nvPr>
        </p:nvPicPr>
        <p:blipFill>
          <a:blip r:embed="rId8"/>
          <a:stretch>
            <a:fillRect/>
          </a:stretch>
        </p:blipFill>
        <p:spPr>
          <a:xfrm>
            <a:off x="271463" y="600056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ekwaa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/>
          <p:cNvGrpSpPr/>
          <p:nvPr/>
        </p:nvGrpSpPr>
        <p:grpSpPr>
          <a:xfrm>
            <a:off x="271463" y="2273300"/>
            <a:ext cx="3649662" cy="2471738"/>
            <a:chOff x="271463" y="2273300"/>
            <a:chExt cx="3649662" cy="2471738"/>
          </a:xfrm>
          <a:solidFill>
            <a:schemeClr val="bg1"/>
          </a:solidFill>
        </p:grpSpPr>
        <p:sp>
          <p:nvSpPr>
            <p:cNvPr id="4" name="Rechthoek 3"/>
            <p:cNvSpPr/>
            <p:nvPr/>
          </p:nvSpPr>
          <p:spPr>
            <a:xfrm>
              <a:off x="271463" y="2273300"/>
              <a:ext cx="3649662" cy="2471738"/>
            </a:xfrm>
            <a:prstGeom prst="rect">
              <a:avLst/>
            </a:prstGeom>
            <a:grpFill/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7172" name="Afbeelding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263" y="2481263"/>
              <a:ext cx="1398587" cy="197643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ep 1"/>
          <p:cNvGrpSpPr/>
          <p:nvPr/>
        </p:nvGrpSpPr>
        <p:grpSpPr>
          <a:xfrm>
            <a:off x="4254500" y="2273300"/>
            <a:ext cx="3649663" cy="2471738"/>
            <a:chOff x="4254500" y="2273300"/>
            <a:chExt cx="3649663" cy="2471738"/>
          </a:xfrm>
          <a:solidFill>
            <a:schemeClr val="bg1"/>
          </a:solidFill>
        </p:grpSpPr>
        <p:sp>
          <p:nvSpPr>
            <p:cNvPr id="6" name="Rechthoek 5"/>
            <p:cNvSpPr/>
            <p:nvPr/>
          </p:nvSpPr>
          <p:spPr>
            <a:xfrm>
              <a:off x="4254500" y="2273300"/>
              <a:ext cx="3649663" cy="2471738"/>
            </a:xfrm>
            <a:prstGeom prst="rect">
              <a:avLst/>
            </a:prstGeom>
            <a:grpFill/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7173" name="Afbeelding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7338" y="2519363"/>
              <a:ext cx="1423987" cy="197961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ep 2"/>
          <p:cNvGrpSpPr/>
          <p:nvPr/>
        </p:nvGrpSpPr>
        <p:grpSpPr>
          <a:xfrm>
            <a:off x="8221663" y="2273300"/>
            <a:ext cx="3649662" cy="2471738"/>
            <a:chOff x="8221663" y="2273300"/>
            <a:chExt cx="3649662" cy="2471738"/>
          </a:xfrm>
          <a:solidFill>
            <a:schemeClr val="bg1"/>
          </a:solidFill>
        </p:grpSpPr>
        <p:sp>
          <p:nvSpPr>
            <p:cNvPr id="7" name="Rechthoek 6"/>
            <p:cNvSpPr/>
            <p:nvPr/>
          </p:nvSpPr>
          <p:spPr>
            <a:xfrm>
              <a:off x="8221663" y="2273300"/>
              <a:ext cx="3649662" cy="2471738"/>
            </a:xfrm>
            <a:prstGeom prst="rect">
              <a:avLst/>
            </a:prstGeom>
            <a:grpFill/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7174" name="Afbeelding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2913" y="2500313"/>
              <a:ext cx="1425575" cy="201771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5" name="Tekstvak 12"/>
          <p:cNvSpPr txBox="1">
            <a:spLocks noChangeArrowheads="1"/>
          </p:cNvSpPr>
          <p:nvPr/>
        </p:nvSpPr>
        <p:spPr bwMode="auto">
          <a:xfrm>
            <a:off x="1882775" y="92075"/>
            <a:ext cx="88757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nl-NL" sz="4400"/>
              <a:t>Welk ei is het donkerst?</a:t>
            </a:r>
          </a:p>
        </p:txBody>
      </p:sp>
      <p:pic>
        <p:nvPicPr>
          <p:cNvPr id="14" name="Afbeelding 13" descr="pasen kuiken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4981575"/>
            <a:ext cx="153035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ctieknop: Verder of Volgende 14">
            <a:hlinkClick r:id="" action="ppaction://hlinkshowjump?jump=nextslide" highlightClick="1"/>
          </p:cNvPr>
          <p:cNvSpPr/>
          <p:nvPr/>
        </p:nvSpPr>
        <p:spPr>
          <a:xfrm>
            <a:off x="10947400" y="6172200"/>
            <a:ext cx="1143000" cy="576263"/>
          </a:xfrm>
          <a:prstGeom prst="actionButtonForwardNex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6" name="donkerts">
            <a:hlinkClick r:id="" action="ppaction://media"/>
          </p:cNvPr>
          <p:cNvPicPr>
            <a:picLocks noRot="1" noChangeAspect="1"/>
          </p:cNvPicPr>
          <p:nvPr>
            <a:wavAudioFile r:embed="rId1" name="donkerts.wav"/>
          </p:nvPr>
        </p:nvPicPr>
        <p:blipFill>
          <a:blip r:embed="rId8"/>
          <a:stretch>
            <a:fillRect/>
          </a:stretch>
        </p:blipFill>
        <p:spPr>
          <a:xfrm>
            <a:off x="271463" y="600056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ekwaa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kstvak 12"/>
          <p:cNvSpPr txBox="1">
            <a:spLocks noChangeArrowheads="1"/>
          </p:cNvSpPr>
          <p:nvPr/>
        </p:nvSpPr>
        <p:spPr bwMode="auto">
          <a:xfrm>
            <a:off x="1882775" y="92075"/>
            <a:ext cx="88757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nl-NL" sz="4400"/>
              <a:t>Welk ei is het lichtst?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4254500" y="2273300"/>
            <a:ext cx="3649663" cy="2471738"/>
            <a:chOff x="4254500" y="2273300"/>
            <a:chExt cx="3649663" cy="2471738"/>
          </a:xfrm>
          <a:solidFill>
            <a:schemeClr val="bg1"/>
          </a:solidFill>
        </p:grpSpPr>
        <p:sp>
          <p:nvSpPr>
            <p:cNvPr id="6" name="Rechthoek 5"/>
            <p:cNvSpPr/>
            <p:nvPr/>
          </p:nvSpPr>
          <p:spPr>
            <a:xfrm>
              <a:off x="4254500" y="2273300"/>
              <a:ext cx="3649663" cy="2471738"/>
            </a:xfrm>
            <a:prstGeom prst="rect">
              <a:avLst/>
            </a:prstGeom>
            <a:grpFill/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8197" name="Afbeelding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788" y="2492375"/>
              <a:ext cx="1468437" cy="207962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ep 1"/>
          <p:cNvGrpSpPr/>
          <p:nvPr/>
        </p:nvGrpSpPr>
        <p:grpSpPr>
          <a:xfrm>
            <a:off x="271463" y="2273300"/>
            <a:ext cx="3649662" cy="2471738"/>
            <a:chOff x="271463" y="2273300"/>
            <a:chExt cx="3649662" cy="2471738"/>
          </a:xfrm>
          <a:solidFill>
            <a:schemeClr val="bg1"/>
          </a:solidFill>
        </p:grpSpPr>
        <p:sp>
          <p:nvSpPr>
            <p:cNvPr id="4" name="Rechthoek 3"/>
            <p:cNvSpPr/>
            <p:nvPr/>
          </p:nvSpPr>
          <p:spPr>
            <a:xfrm>
              <a:off x="271463" y="2273300"/>
              <a:ext cx="3649662" cy="2471738"/>
            </a:xfrm>
            <a:prstGeom prst="rect">
              <a:avLst/>
            </a:prstGeom>
            <a:grpFill/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8198" name="Afbeelding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2538" y="2463800"/>
              <a:ext cx="1470025" cy="2078038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ep 4"/>
          <p:cNvGrpSpPr/>
          <p:nvPr/>
        </p:nvGrpSpPr>
        <p:grpSpPr>
          <a:xfrm>
            <a:off x="8221663" y="2273300"/>
            <a:ext cx="3649662" cy="2471738"/>
            <a:chOff x="8221663" y="2273300"/>
            <a:chExt cx="3649662" cy="2471738"/>
          </a:xfrm>
          <a:solidFill>
            <a:schemeClr val="bg1"/>
          </a:solidFill>
        </p:grpSpPr>
        <p:sp>
          <p:nvSpPr>
            <p:cNvPr id="7" name="Rechthoek 6"/>
            <p:cNvSpPr/>
            <p:nvPr/>
          </p:nvSpPr>
          <p:spPr>
            <a:xfrm>
              <a:off x="8221663" y="2273300"/>
              <a:ext cx="3649662" cy="2471738"/>
            </a:xfrm>
            <a:prstGeom prst="rect">
              <a:avLst/>
            </a:prstGeom>
            <a:grpFill/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8199" name="Afbeelding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8938" y="2474913"/>
              <a:ext cx="1468437" cy="207962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Afbeelding 16" descr="pasen kuiken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4949825"/>
            <a:ext cx="153035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ctieknop: Verder of Volgende 17">
            <a:hlinkClick r:id="" action="ppaction://hlinkshowjump?jump=nextslide" highlightClick="1"/>
          </p:cNvPr>
          <p:cNvSpPr/>
          <p:nvPr/>
        </p:nvSpPr>
        <p:spPr>
          <a:xfrm>
            <a:off x="10947400" y="6172200"/>
            <a:ext cx="1143000" cy="576263"/>
          </a:xfrm>
          <a:prstGeom prst="actionButtonForwardNex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6" name="lichtts">
            <a:hlinkClick r:id="" action="ppaction://media"/>
          </p:cNvPr>
          <p:cNvPicPr>
            <a:picLocks noRot="1" noChangeAspect="1"/>
          </p:cNvPicPr>
          <p:nvPr>
            <a:wavAudioFile r:embed="rId1" name="lichtts.wav"/>
          </p:nvPr>
        </p:nvPicPr>
        <p:blipFill>
          <a:blip r:embed="rId8"/>
          <a:stretch>
            <a:fillRect/>
          </a:stretch>
        </p:blipFill>
        <p:spPr>
          <a:xfrm>
            <a:off x="271463" y="60467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ekwaa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/>
          <p:cNvGrpSpPr/>
          <p:nvPr/>
        </p:nvGrpSpPr>
        <p:grpSpPr>
          <a:xfrm>
            <a:off x="8221663" y="2273300"/>
            <a:ext cx="3649662" cy="2471738"/>
            <a:chOff x="8221663" y="2273300"/>
            <a:chExt cx="3649662" cy="2471738"/>
          </a:xfrm>
          <a:solidFill>
            <a:schemeClr val="bg1"/>
          </a:solidFill>
        </p:grpSpPr>
        <p:sp>
          <p:nvSpPr>
            <p:cNvPr id="7" name="Rechthoek 6"/>
            <p:cNvSpPr/>
            <p:nvPr/>
          </p:nvSpPr>
          <p:spPr>
            <a:xfrm>
              <a:off x="8221663" y="2273300"/>
              <a:ext cx="3649662" cy="2471738"/>
            </a:xfrm>
            <a:prstGeom prst="rect">
              <a:avLst/>
            </a:prstGeom>
            <a:grpFill/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9220" name="Afbeelding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2913" y="2500313"/>
              <a:ext cx="1425575" cy="201771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1" name="Tekstvak 12"/>
          <p:cNvSpPr txBox="1">
            <a:spLocks noChangeArrowheads="1"/>
          </p:cNvSpPr>
          <p:nvPr/>
        </p:nvSpPr>
        <p:spPr bwMode="auto">
          <a:xfrm>
            <a:off x="1882775" y="92075"/>
            <a:ext cx="88757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nl-NL" sz="4400"/>
              <a:t>Welk ei is het donkerst?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4254500" y="2273300"/>
            <a:ext cx="3649663" cy="2471738"/>
            <a:chOff x="4254500" y="2273300"/>
            <a:chExt cx="3649663" cy="2471738"/>
          </a:xfrm>
          <a:solidFill>
            <a:schemeClr val="bg1"/>
          </a:solidFill>
        </p:grpSpPr>
        <p:sp>
          <p:nvSpPr>
            <p:cNvPr id="6" name="Rechthoek 5"/>
            <p:cNvSpPr/>
            <p:nvPr/>
          </p:nvSpPr>
          <p:spPr>
            <a:xfrm>
              <a:off x="4254500" y="2273300"/>
              <a:ext cx="3649663" cy="2471738"/>
            </a:xfrm>
            <a:prstGeom prst="rect">
              <a:avLst/>
            </a:prstGeom>
            <a:grpFill/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9222" name="Afbeelding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675" y="2463800"/>
              <a:ext cx="1463675" cy="207010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ep 1"/>
          <p:cNvGrpSpPr/>
          <p:nvPr/>
        </p:nvGrpSpPr>
        <p:grpSpPr>
          <a:xfrm>
            <a:off x="271463" y="2273300"/>
            <a:ext cx="3649662" cy="2471738"/>
            <a:chOff x="271463" y="2273300"/>
            <a:chExt cx="3649662" cy="2471738"/>
          </a:xfrm>
          <a:solidFill>
            <a:schemeClr val="bg1"/>
          </a:solidFill>
        </p:grpSpPr>
        <p:sp>
          <p:nvSpPr>
            <p:cNvPr id="4" name="Rechthoek 3"/>
            <p:cNvSpPr/>
            <p:nvPr/>
          </p:nvSpPr>
          <p:spPr>
            <a:xfrm>
              <a:off x="271463" y="2273300"/>
              <a:ext cx="3649662" cy="2471738"/>
            </a:xfrm>
            <a:prstGeom prst="rect">
              <a:avLst/>
            </a:prstGeom>
            <a:grpFill/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9223" name="Afbeelding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188" y="2463800"/>
              <a:ext cx="1463675" cy="207010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Afbeelding 16" descr="pasen kuiken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4886325"/>
            <a:ext cx="153035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ctieknop: Verder of Volgende 17">
            <a:hlinkClick r:id="" action="ppaction://hlinkshowjump?jump=nextslide" highlightClick="1"/>
          </p:cNvPr>
          <p:cNvSpPr/>
          <p:nvPr/>
        </p:nvSpPr>
        <p:spPr>
          <a:xfrm>
            <a:off x="10947400" y="6172200"/>
            <a:ext cx="1143000" cy="576263"/>
          </a:xfrm>
          <a:prstGeom prst="actionButtonForwardNex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4" name="donkerts">
            <a:hlinkClick r:id="" action="ppaction://media"/>
          </p:cNvPr>
          <p:cNvPicPr>
            <a:picLocks noRot="1" noChangeAspect="1"/>
          </p:cNvPicPr>
          <p:nvPr>
            <a:wavAudioFile r:embed="rId1" name="donkerts.wav"/>
          </p:nvPr>
        </p:nvPicPr>
        <p:blipFill>
          <a:blip r:embed="rId8"/>
          <a:stretch>
            <a:fillRect/>
          </a:stretch>
        </p:blipFill>
        <p:spPr>
          <a:xfrm>
            <a:off x="271463" y="600056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ekwaa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kstvak 12"/>
          <p:cNvSpPr txBox="1">
            <a:spLocks noChangeArrowheads="1"/>
          </p:cNvSpPr>
          <p:nvPr/>
        </p:nvSpPr>
        <p:spPr bwMode="auto">
          <a:xfrm>
            <a:off x="1882775" y="92075"/>
            <a:ext cx="88757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nl-NL" sz="4400"/>
              <a:t>Welk ei is het lichtst?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4254500" y="2273300"/>
            <a:ext cx="3649663" cy="2471738"/>
            <a:chOff x="4254500" y="2273300"/>
            <a:chExt cx="3649663" cy="2471738"/>
          </a:xfrm>
          <a:solidFill>
            <a:schemeClr val="bg1"/>
          </a:solidFill>
        </p:grpSpPr>
        <p:sp>
          <p:nvSpPr>
            <p:cNvPr id="6" name="Rechthoek 5"/>
            <p:cNvSpPr/>
            <p:nvPr/>
          </p:nvSpPr>
          <p:spPr>
            <a:xfrm>
              <a:off x="4254500" y="2273300"/>
              <a:ext cx="3649663" cy="2471738"/>
            </a:xfrm>
            <a:prstGeom prst="rect">
              <a:avLst/>
            </a:prstGeom>
            <a:grpFill/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0245" name="Afbeelding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788" y="2492375"/>
              <a:ext cx="1468437" cy="207962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ep 1"/>
          <p:cNvGrpSpPr/>
          <p:nvPr/>
        </p:nvGrpSpPr>
        <p:grpSpPr>
          <a:xfrm>
            <a:off x="271463" y="2273300"/>
            <a:ext cx="3649662" cy="2471738"/>
            <a:chOff x="271463" y="2273300"/>
            <a:chExt cx="3649662" cy="2471738"/>
          </a:xfrm>
          <a:solidFill>
            <a:schemeClr val="bg1"/>
          </a:solidFill>
        </p:grpSpPr>
        <p:sp>
          <p:nvSpPr>
            <p:cNvPr id="4" name="Rechthoek 3"/>
            <p:cNvSpPr/>
            <p:nvPr/>
          </p:nvSpPr>
          <p:spPr>
            <a:xfrm>
              <a:off x="271463" y="2273300"/>
              <a:ext cx="3649662" cy="2471738"/>
            </a:xfrm>
            <a:prstGeom prst="rect">
              <a:avLst/>
            </a:prstGeom>
            <a:grpFill/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0246" name="Afbeelding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2538" y="2463800"/>
              <a:ext cx="1470025" cy="2078038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ep 4"/>
          <p:cNvGrpSpPr/>
          <p:nvPr/>
        </p:nvGrpSpPr>
        <p:grpSpPr>
          <a:xfrm>
            <a:off x="8221663" y="2273300"/>
            <a:ext cx="3649662" cy="2471738"/>
            <a:chOff x="8221663" y="2273300"/>
            <a:chExt cx="3649662" cy="2471738"/>
          </a:xfrm>
          <a:solidFill>
            <a:schemeClr val="bg1"/>
          </a:solidFill>
        </p:grpSpPr>
        <p:sp>
          <p:nvSpPr>
            <p:cNvPr id="7" name="Rechthoek 6"/>
            <p:cNvSpPr/>
            <p:nvPr/>
          </p:nvSpPr>
          <p:spPr>
            <a:xfrm>
              <a:off x="8221663" y="2273300"/>
              <a:ext cx="3649662" cy="2471738"/>
            </a:xfrm>
            <a:prstGeom prst="rect">
              <a:avLst/>
            </a:prstGeom>
            <a:grpFill/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0247" name="Afbeelding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5775" y="2530475"/>
              <a:ext cx="1382713" cy="1957388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Afbeelding 15" descr="pasen kuiken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4918075"/>
            <a:ext cx="153035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ctieknop: Verder of Volgende 16">
            <a:hlinkClick r:id="" action="ppaction://hlinkshowjump?jump=nextslide" highlightClick="1"/>
          </p:cNvPr>
          <p:cNvSpPr/>
          <p:nvPr/>
        </p:nvSpPr>
        <p:spPr>
          <a:xfrm>
            <a:off x="10947400" y="6172200"/>
            <a:ext cx="1143000" cy="576263"/>
          </a:xfrm>
          <a:prstGeom prst="actionButtonForwardNex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8" name="lichtts">
            <a:hlinkClick r:id="" action="ppaction://media"/>
          </p:cNvPr>
          <p:cNvPicPr>
            <a:picLocks noRot="1" noChangeAspect="1"/>
          </p:cNvPicPr>
          <p:nvPr>
            <a:wavAudioFile r:embed="rId1" name="lichtts.wav"/>
          </p:nvPr>
        </p:nvPicPr>
        <p:blipFill>
          <a:blip r:embed="rId8"/>
          <a:stretch>
            <a:fillRect/>
          </a:stretch>
        </p:blipFill>
        <p:spPr>
          <a:xfrm>
            <a:off x="271463" y="60467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ekwaa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171</Words>
  <Application>Microsoft Office PowerPoint</Application>
  <PresentationFormat>Breedbeeld</PresentationFormat>
  <Paragraphs>21</Paragraphs>
  <Slides>19</Slides>
  <Notes>0</Notes>
  <HiddenSlides>0</HiddenSlides>
  <MMClips>18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Calibri</vt:lpstr>
      <vt:lpstr>MS PGothic</vt:lpstr>
      <vt:lpstr>Arial</vt:lpstr>
      <vt:lpstr>Calibri Light</vt:lpstr>
      <vt:lpstr>Kantoorthema</vt:lpstr>
      <vt:lpstr>Digibordles Pasen seriëren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Goed gedaan!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marije andringa</dc:creator>
  <cp:lastModifiedBy>marije andringa</cp:lastModifiedBy>
  <cp:revision>26</cp:revision>
  <dcterms:created xsi:type="dcterms:W3CDTF">2013-03-12T21:23:25Z</dcterms:created>
  <dcterms:modified xsi:type="dcterms:W3CDTF">2013-03-19T22:15:15Z</dcterms:modified>
</cp:coreProperties>
</file>