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934" y="-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87DFD-B10B-42E1-9103-49299D101BD3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7D49B-5D6D-4230-967C-FFECDFD5475B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7D49B-5D6D-4230-967C-FFECDFD5475B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FE45-D797-4235-AFC2-9E5814C44F56}" type="datetimeFigureOut">
              <a:rPr lang="nl-BE" smtClean="0"/>
              <a:pPr/>
              <a:t>17/06/2010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A0D9-F485-4AF1-876B-2C18931424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os - jager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l="13279" t="29964" r="3064" b="12258"/>
          <a:stretch>
            <a:fillRect/>
          </a:stretch>
        </p:blipFill>
        <p:spPr bwMode="auto">
          <a:xfrm>
            <a:off x="2377825" y="0"/>
            <a:ext cx="4480175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kstvak 5"/>
          <p:cNvSpPr txBox="1"/>
          <p:nvPr/>
        </p:nvSpPr>
        <p:spPr>
          <a:xfrm rot="20130113">
            <a:off x="84776" y="209264"/>
            <a:ext cx="5346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u="sng" dirty="0" smtClean="0">
                <a:latin typeface="Eras Demi ITC" pitchFamily="34" charset="0"/>
              </a:rPr>
              <a:t>HELP !</a:t>
            </a:r>
            <a:endParaRPr lang="nl-BE" sz="9600" u="sng" dirty="0">
              <a:latin typeface="Eras Demi ITC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0" y="2915816"/>
            <a:ext cx="27547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800" dirty="0" smtClean="0">
                <a:latin typeface="Eras Demi ITC" pitchFamily="34" charset="0"/>
              </a:rPr>
              <a:t>De vos </a:t>
            </a:r>
          </a:p>
          <a:p>
            <a:r>
              <a:rPr lang="nl-BE" sz="4800" dirty="0" smtClean="0">
                <a:latin typeface="Eras Demi ITC" pitchFamily="34" charset="0"/>
              </a:rPr>
              <a:t>is in</a:t>
            </a:r>
          </a:p>
          <a:p>
            <a:r>
              <a:rPr lang="nl-BE" sz="4800" dirty="0" smtClean="0">
                <a:latin typeface="Eras Demi ITC" pitchFamily="34" charset="0"/>
              </a:rPr>
              <a:t>opmars</a:t>
            </a:r>
            <a:endParaRPr lang="nl-BE" sz="4800" dirty="0">
              <a:latin typeface="Eras Demi ITC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501008" y="5364088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 smtClean="0">
                <a:latin typeface="Eras Demi ITC" pitchFamily="34" charset="0"/>
              </a:rPr>
              <a:t>Resultaat :  DOOD  &amp;   VERNIELING  </a:t>
            </a:r>
            <a:endParaRPr lang="nl-BE" sz="3200" dirty="0">
              <a:latin typeface="Eras Demi ITC" pitchFamily="34" charset="0"/>
            </a:endParaRPr>
          </a:p>
        </p:txBody>
      </p:sp>
      <p:pic>
        <p:nvPicPr>
          <p:cNvPr id="11270" name="Picture 6" descr="Rode vos"/>
          <p:cNvPicPr>
            <a:picLocks noChangeAspect="1" noChangeArrowheads="1"/>
          </p:cNvPicPr>
          <p:nvPr/>
        </p:nvPicPr>
        <p:blipFill>
          <a:blip r:embed="rId4" cstate="print"/>
          <a:srcRect b="8172"/>
          <a:stretch>
            <a:fillRect/>
          </a:stretch>
        </p:blipFill>
        <p:spPr bwMode="auto">
          <a:xfrm>
            <a:off x="0" y="5436096"/>
            <a:ext cx="3104136" cy="3707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kstvak 10"/>
          <p:cNvSpPr txBox="1"/>
          <p:nvPr/>
        </p:nvSpPr>
        <p:spPr>
          <a:xfrm>
            <a:off x="1448121" y="8604449"/>
            <a:ext cx="5409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err="1" smtClean="0"/>
              <a:t>www.bloggen.be</a:t>
            </a:r>
            <a:r>
              <a:rPr lang="nl-BE" sz="2400" dirty="0" smtClean="0"/>
              <a:t>/vossen_</a:t>
            </a:r>
            <a:r>
              <a:rPr lang="nl-BE" sz="2400" dirty="0" err="1" smtClean="0"/>
              <a:t>isabelle</a:t>
            </a:r>
            <a:r>
              <a:rPr lang="nl-BE" sz="2400" dirty="0" smtClean="0"/>
              <a:t>_</a:t>
            </a:r>
            <a:r>
              <a:rPr lang="nl-BE" sz="2400" dirty="0" err="1" smtClean="0"/>
              <a:t>hillaert</a:t>
            </a:r>
            <a:endParaRPr lang="nl-B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</Words>
  <Application>Microsoft Office PowerPoint</Application>
  <PresentationFormat>Diavoorstelling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marc en isabelle</dc:creator>
  <cp:lastModifiedBy>marc en isabelle</cp:lastModifiedBy>
  <cp:revision>5</cp:revision>
  <dcterms:created xsi:type="dcterms:W3CDTF">2010-06-16T13:00:08Z</dcterms:created>
  <dcterms:modified xsi:type="dcterms:W3CDTF">2010-06-17T20:28:33Z</dcterms:modified>
</cp:coreProperties>
</file>