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ECFF-43AA-4C9E-9BEA-45DE3D0F969C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8EB8-05F2-45DE-8FBF-D1C522F28C53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ECFF-43AA-4C9E-9BEA-45DE3D0F969C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8EB8-05F2-45DE-8FBF-D1C522F28C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ECFF-43AA-4C9E-9BEA-45DE3D0F969C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8EB8-05F2-45DE-8FBF-D1C522F28C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ECFF-43AA-4C9E-9BEA-45DE3D0F969C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8EB8-05F2-45DE-8FBF-D1C522F28C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ECFF-43AA-4C9E-9BEA-45DE3D0F969C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8EB8-05F2-45DE-8FBF-D1C522F28C53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ECFF-43AA-4C9E-9BEA-45DE3D0F969C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8EB8-05F2-45DE-8FBF-D1C522F28C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ECFF-43AA-4C9E-9BEA-45DE3D0F969C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8EB8-05F2-45DE-8FBF-D1C522F28C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ECFF-43AA-4C9E-9BEA-45DE3D0F969C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258EB8-05F2-45DE-8FBF-D1C522F28C53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ECFF-43AA-4C9E-9BEA-45DE3D0F969C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8EB8-05F2-45DE-8FBF-D1C522F28C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ECFF-43AA-4C9E-9BEA-45DE3D0F969C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F258EB8-05F2-45DE-8FBF-D1C522F28C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5C7ECFF-43AA-4C9E-9BEA-45DE3D0F969C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8EB8-05F2-45DE-8FBF-D1C522F28C5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rije v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rije v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5C7ECFF-43AA-4C9E-9BEA-45DE3D0F969C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F258EB8-05F2-45DE-8FBF-D1C522F28C53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4400" dirty="0" smtClean="0">
                <a:solidFill>
                  <a:srgbClr val="FF0000"/>
                </a:solidFill>
              </a:rPr>
              <a:t>World </a:t>
            </a:r>
            <a:r>
              <a:rPr lang="nl-BE" sz="4400" dirty="0" err="1" smtClean="0">
                <a:solidFill>
                  <a:srgbClr val="FF0000"/>
                </a:solidFill>
              </a:rPr>
              <a:t>Press</a:t>
            </a:r>
            <a:r>
              <a:rPr lang="nl-BE" sz="4400" dirty="0" smtClean="0">
                <a:solidFill>
                  <a:srgbClr val="FF0000"/>
                </a:solidFill>
              </a:rPr>
              <a:t> </a:t>
            </a:r>
            <a:r>
              <a:rPr lang="nl-BE" sz="4400" dirty="0" err="1" smtClean="0">
                <a:solidFill>
                  <a:srgbClr val="FF0000"/>
                </a:solidFill>
              </a:rPr>
              <a:t>Photo’s</a:t>
            </a:r>
            <a:endParaRPr lang="nl-NL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dirty="0" smtClean="0"/>
              <a:t>9-11 in New York</a:t>
            </a:r>
            <a:endParaRPr lang="nl-NL" dirty="0"/>
          </a:p>
        </p:txBody>
      </p:sp>
      <p:pic>
        <p:nvPicPr>
          <p:cNvPr id="4" name="Tijdelijke aanduiding voor inhoud 3" descr="google-91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488" y="1428736"/>
            <a:ext cx="2976844" cy="332777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dirty="0" smtClean="0"/>
              <a:t>Oorlog in Afghanistan</a:t>
            </a:r>
            <a:endParaRPr lang="nl-NL" dirty="0"/>
          </a:p>
        </p:txBody>
      </p:sp>
      <p:pic>
        <p:nvPicPr>
          <p:cNvPr id="4" name="Tijdelijke aanduiding voor inhoud 3" descr="92722088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9" y="1643050"/>
            <a:ext cx="4786346" cy="319089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dirty="0" err="1" smtClean="0"/>
              <a:t>Aanslas</a:t>
            </a:r>
            <a:r>
              <a:rPr lang="nl-BE" dirty="0" smtClean="0"/>
              <a:t> op Koninginnendag </a:t>
            </a:r>
            <a:endParaRPr lang="nl-NL" dirty="0"/>
          </a:p>
        </p:txBody>
      </p:sp>
      <p:pic>
        <p:nvPicPr>
          <p:cNvPr id="4" name="Tijdelijke aanduiding voor inhoud 3" descr="3bf98_20090430135845_nl_aanslaghoofdgroo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28735"/>
            <a:ext cx="7467600" cy="446889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dirty="0" err="1" smtClean="0"/>
              <a:t>Exicutie</a:t>
            </a:r>
            <a:r>
              <a:rPr lang="nl-BE" dirty="0" smtClean="0"/>
              <a:t> in Vietnam</a:t>
            </a:r>
            <a:endParaRPr lang="nl-NL" dirty="0"/>
          </a:p>
        </p:txBody>
      </p:sp>
      <p:pic>
        <p:nvPicPr>
          <p:cNvPr id="4" name="Tijdelijke aanduiding voor inhoud 3" descr="World Press Photo of the Year 196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1862931"/>
            <a:ext cx="5715000" cy="40005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dirty="0" smtClean="0"/>
              <a:t>Slachtoffer </a:t>
            </a:r>
            <a:r>
              <a:rPr lang="nl-BE" smtClean="0"/>
              <a:t>van oorlog</a:t>
            </a:r>
            <a:endParaRPr lang="nl-NL"/>
          </a:p>
        </p:txBody>
      </p:sp>
      <p:pic>
        <p:nvPicPr>
          <p:cNvPr id="4" name="Tijdelijke aanduiding voor inhoud 3" descr="Berman-Ziege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9387" y="1648619"/>
            <a:ext cx="2943225" cy="442912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chnisch">
  <a:themeElements>
    <a:clrScheme name="Technisch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sch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sch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</TotalTime>
  <Words>19</Words>
  <Application>Microsoft Office PowerPoint</Application>
  <PresentationFormat>Diavoorstelling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Technisch</vt:lpstr>
      <vt:lpstr>Dia 1</vt:lpstr>
      <vt:lpstr>9-11 in New York</vt:lpstr>
      <vt:lpstr>Oorlog in Afghanistan</vt:lpstr>
      <vt:lpstr>Aanslas op Koninginnendag </vt:lpstr>
      <vt:lpstr>Exicutie in Vietnam</vt:lpstr>
      <vt:lpstr>Slachtoffer van oorlog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w.faes</dc:creator>
  <cp:lastModifiedBy>w.faes</cp:lastModifiedBy>
  <cp:revision>4</cp:revision>
  <dcterms:created xsi:type="dcterms:W3CDTF">2011-10-27T12:04:22Z</dcterms:created>
  <dcterms:modified xsi:type="dcterms:W3CDTF">2011-10-27T12:18:06Z</dcterms:modified>
</cp:coreProperties>
</file>