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4" r:id="rId10"/>
    <p:sldId id="262" r:id="rId11"/>
    <p:sldId id="267" r:id="rId12"/>
    <p:sldId id="263" r:id="rId13"/>
    <p:sldId id="268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7F02-53F5-4D83-B047-B452BA718E52}" type="datetimeFigureOut">
              <a:rPr lang="nl-BE" smtClean="0"/>
              <a:pPr/>
              <a:t>3/11/2015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1EB2-835B-4DF5-AB7C-45BD0C3D31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7F02-53F5-4D83-B047-B452BA718E52}" type="datetimeFigureOut">
              <a:rPr lang="nl-BE" smtClean="0"/>
              <a:pPr/>
              <a:t>3/11/2015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1EB2-835B-4DF5-AB7C-45BD0C3D31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7F02-53F5-4D83-B047-B452BA718E52}" type="datetimeFigureOut">
              <a:rPr lang="nl-BE" smtClean="0"/>
              <a:pPr/>
              <a:t>3/11/2015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1EB2-835B-4DF5-AB7C-45BD0C3D31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7F02-53F5-4D83-B047-B452BA718E52}" type="datetimeFigureOut">
              <a:rPr lang="nl-BE" smtClean="0"/>
              <a:pPr/>
              <a:t>3/11/2015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1EB2-835B-4DF5-AB7C-45BD0C3D31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7F02-53F5-4D83-B047-B452BA718E52}" type="datetimeFigureOut">
              <a:rPr lang="nl-BE" smtClean="0"/>
              <a:pPr/>
              <a:t>3/11/2015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1EB2-835B-4DF5-AB7C-45BD0C3D31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7F02-53F5-4D83-B047-B452BA718E52}" type="datetimeFigureOut">
              <a:rPr lang="nl-BE" smtClean="0"/>
              <a:pPr/>
              <a:t>3/11/2015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1EB2-835B-4DF5-AB7C-45BD0C3D31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7F02-53F5-4D83-B047-B452BA718E52}" type="datetimeFigureOut">
              <a:rPr lang="nl-BE" smtClean="0"/>
              <a:pPr/>
              <a:t>3/11/2015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1EB2-835B-4DF5-AB7C-45BD0C3D31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7F02-53F5-4D83-B047-B452BA718E52}" type="datetimeFigureOut">
              <a:rPr lang="nl-BE" smtClean="0"/>
              <a:pPr/>
              <a:t>3/11/2015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1EB2-835B-4DF5-AB7C-45BD0C3D31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7F02-53F5-4D83-B047-B452BA718E52}" type="datetimeFigureOut">
              <a:rPr lang="nl-BE" smtClean="0"/>
              <a:pPr/>
              <a:t>3/11/2015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1EB2-835B-4DF5-AB7C-45BD0C3D31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7F02-53F5-4D83-B047-B452BA718E52}" type="datetimeFigureOut">
              <a:rPr lang="nl-BE" smtClean="0"/>
              <a:pPr/>
              <a:t>3/11/2015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1EB2-835B-4DF5-AB7C-45BD0C3D31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7F02-53F5-4D83-B047-B452BA718E52}" type="datetimeFigureOut">
              <a:rPr lang="nl-BE" smtClean="0"/>
              <a:pPr/>
              <a:t>3/11/2015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1EB2-835B-4DF5-AB7C-45BD0C3D31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27F02-53F5-4D83-B047-B452BA718E52}" type="datetimeFigureOut">
              <a:rPr lang="nl-BE" smtClean="0"/>
              <a:pPr/>
              <a:t>3/11/2015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A1EB2-835B-4DF5-AB7C-45BD0C3D31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  <a:solidFill>
            <a:schemeClr val="accent3"/>
          </a:solidFill>
        </p:spPr>
        <p:txBody>
          <a:bodyPr/>
          <a:lstStyle/>
          <a:p>
            <a:r>
              <a:rPr lang="nl-BE" b="1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Week van het IBO 2015</a:t>
            </a:r>
            <a:endParaRPr lang="nl-BE" b="1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75656" y="2348880"/>
            <a:ext cx="6400800" cy="1752600"/>
          </a:xfrm>
          <a:solidFill>
            <a:schemeClr val="accent3"/>
          </a:solidFill>
        </p:spPr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Een samenwerking tussen de </a:t>
            </a:r>
            <a:r>
              <a:rPr lang="nl-BE" dirty="0" err="1" smtClean="0"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Torhoutse</a:t>
            </a:r>
            <a:r>
              <a:rPr lang="nl-BE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nl-BE" dirty="0" err="1" smtClean="0"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IBO’s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1026" name="Afbeelding 9" descr="TORHOUT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149080"/>
            <a:ext cx="10382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Afbeelding 4" descr="logo berenh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149080"/>
            <a:ext cx="864096" cy="89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Afbeelding 2" descr="logo kornuit klein [2078898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365104"/>
            <a:ext cx="1852132" cy="6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 descr="C:\Users\michele.stalmans\AppData\Local\Microsoft\Windows\Temporary Internet Files\Content.Outlook\WC8HNMDL\SintRembertGroepLOGO_Kinderopva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365104"/>
            <a:ext cx="1872208" cy="690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362"/>
          <a:stretch>
            <a:fillRect/>
          </a:stretch>
        </p:blipFill>
        <p:spPr bwMode="auto">
          <a:xfrm>
            <a:off x="323528" y="116632"/>
            <a:ext cx="8599842" cy="62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BO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987824" cy="1989120"/>
          </a:xfrm>
          <a:prstGeom prst="rect">
            <a:avLst/>
          </a:prstGeom>
          <a:noFill/>
        </p:spPr>
      </p:pic>
      <p:pic>
        <p:nvPicPr>
          <p:cNvPr id="1028" name="Picture 4" descr="IBO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964" y="2492896"/>
            <a:ext cx="3024036" cy="2013228"/>
          </a:xfrm>
          <a:prstGeom prst="rect">
            <a:avLst/>
          </a:prstGeom>
          <a:noFill/>
        </p:spPr>
      </p:pic>
      <p:pic>
        <p:nvPicPr>
          <p:cNvPr id="1030" name="Picture 6" descr="IBO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2987824" cy="2060967"/>
          </a:xfrm>
          <a:prstGeom prst="rect">
            <a:avLst/>
          </a:prstGeom>
          <a:noFill/>
        </p:spPr>
      </p:pic>
      <p:pic>
        <p:nvPicPr>
          <p:cNvPr id="1032" name="Picture 8" descr="IBO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3660" y="188640"/>
            <a:ext cx="3060340" cy="2040227"/>
          </a:xfrm>
          <a:prstGeom prst="rect">
            <a:avLst/>
          </a:prstGeom>
          <a:noFill/>
        </p:spPr>
      </p:pic>
      <p:pic>
        <p:nvPicPr>
          <p:cNvPr id="1034" name="Picture 10" descr="IBO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9664" y="4725144"/>
            <a:ext cx="3024336" cy="2013428"/>
          </a:xfrm>
          <a:prstGeom prst="rect">
            <a:avLst/>
          </a:prstGeom>
          <a:noFill/>
        </p:spPr>
      </p:pic>
      <p:pic>
        <p:nvPicPr>
          <p:cNvPr id="1036" name="Picture 12" descr="IBO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700808"/>
            <a:ext cx="1916212" cy="2874318"/>
          </a:xfrm>
          <a:prstGeom prst="rect">
            <a:avLst/>
          </a:prstGeom>
          <a:noFill/>
        </p:spPr>
      </p:pic>
      <p:pic>
        <p:nvPicPr>
          <p:cNvPr id="1038" name="Picture 14" descr="IBO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420888"/>
            <a:ext cx="2970972" cy="197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81"/>
          <a:stretch>
            <a:fillRect/>
          </a:stretch>
        </p:blipFill>
        <p:spPr bwMode="auto">
          <a:xfrm>
            <a:off x="0" y="80968"/>
            <a:ext cx="9144000" cy="67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Meer foto’s?</a:t>
            </a:r>
            <a:endParaRPr lang="nl-BE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BE" dirty="0" smtClean="0">
                <a:latin typeface="MV Boli" pitchFamily="2" charset="0"/>
                <a:cs typeface="MV Boli" pitchFamily="2" charset="0"/>
              </a:rPr>
              <a:t/>
            </a:r>
            <a:br>
              <a:rPr lang="nl-BE" dirty="0" smtClean="0">
                <a:latin typeface="MV Boli" pitchFamily="2" charset="0"/>
                <a:cs typeface="MV Boli" pitchFamily="2" charset="0"/>
              </a:rPr>
            </a:br>
            <a:r>
              <a:rPr lang="nl-BE" dirty="0" smtClean="0">
                <a:latin typeface="MV Boli" pitchFamily="2" charset="0"/>
                <a:cs typeface="MV Boli" pitchFamily="2" charset="0"/>
              </a:rPr>
              <a:t/>
            </a:r>
            <a:br>
              <a:rPr lang="nl-BE" dirty="0" smtClean="0">
                <a:latin typeface="MV Boli" pitchFamily="2" charset="0"/>
                <a:cs typeface="MV Boli" pitchFamily="2" charset="0"/>
              </a:rPr>
            </a:br>
            <a:r>
              <a:rPr lang="nl-BE" dirty="0" smtClean="0">
                <a:latin typeface="MV Boli" pitchFamily="2" charset="0"/>
                <a:cs typeface="MV Boli" pitchFamily="2" charset="0"/>
              </a:rPr>
              <a:t/>
            </a:r>
            <a:br>
              <a:rPr lang="nl-BE" dirty="0" smtClean="0">
                <a:latin typeface="MV Boli" pitchFamily="2" charset="0"/>
                <a:cs typeface="MV Boli" pitchFamily="2" charset="0"/>
              </a:rPr>
            </a:br>
            <a:r>
              <a:rPr lang="nl-BE" smtClean="0">
                <a:latin typeface="MV Boli" pitchFamily="2" charset="0"/>
                <a:cs typeface="MV Boli" pitchFamily="2" charset="0"/>
              </a:rPr>
              <a:t>www.torhoutvandaag.be</a:t>
            </a:r>
            <a:r>
              <a:rPr lang="nl-BE" dirty="0" smtClean="0">
                <a:latin typeface="MV Boli" pitchFamily="2" charset="0"/>
                <a:cs typeface="MV Boli" pitchFamily="2" charset="0"/>
              </a:rPr>
              <a:t>/</a:t>
            </a:r>
            <a:r>
              <a:rPr lang="nl-BE" dirty="0" err="1" smtClean="0">
                <a:latin typeface="MV Boli" pitchFamily="2" charset="0"/>
                <a:cs typeface="MV Boli" pitchFamily="2" charset="0"/>
              </a:rPr>
              <a:t>actua</a:t>
            </a:r>
            <a:endParaRPr lang="nl-BE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Wij werken aan geluk…</a:t>
            </a:r>
            <a:endParaRPr lang="nl-BE" sz="54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latin typeface="MV Boli" pitchFamily="2" charset="0"/>
                <a:cs typeface="MV Boli" pitchFamily="2" charset="0"/>
              </a:rPr>
              <a:t>Door als voorbereiding in de opvang klavertjes vier en lieveheersbeestjes te knutselen in alle mogelijke maten en vormen.</a:t>
            </a:r>
          </a:p>
          <a:p>
            <a:r>
              <a:rPr lang="nl-BE" dirty="0" smtClean="0">
                <a:latin typeface="MV Boli" pitchFamily="2" charset="0"/>
                <a:cs typeface="MV Boli" pitchFamily="2" charset="0"/>
              </a:rPr>
              <a:t>Door met z’n allen op woensdag 14 oktober naar het stadskantoor Torhout te trekken.</a:t>
            </a:r>
            <a:endParaRPr lang="nl-BE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MV Boli" pitchFamily="2" charset="0"/>
                <a:cs typeface="MV Boli" pitchFamily="2" charset="0"/>
              </a:rPr>
              <a:t>Woensdag 14 oktober 2015</a:t>
            </a:r>
            <a:endParaRPr lang="nl-BE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 smtClean="0">
                <a:latin typeface="MV Boli" pitchFamily="2" charset="0"/>
                <a:cs typeface="MV Boli" pitchFamily="2" charset="0"/>
              </a:rPr>
              <a:t>Knutselwerkjes ophangen in de geluksboom</a:t>
            </a:r>
          </a:p>
          <a:p>
            <a:r>
              <a:rPr lang="nl-BE" sz="2000" dirty="0" smtClean="0">
                <a:latin typeface="MV Boli" pitchFamily="2" charset="0"/>
                <a:cs typeface="MV Boli" pitchFamily="2" charset="0"/>
              </a:rPr>
              <a:t>Filosoferen over geluk</a:t>
            </a:r>
          </a:p>
          <a:p>
            <a:r>
              <a:rPr lang="nl-BE" sz="2000" dirty="0" smtClean="0">
                <a:latin typeface="MV Boli" pitchFamily="2" charset="0"/>
                <a:cs typeface="MV Boli" pitchFamily="2" charset="0"/>
              </a:rPr>
              <a:t>Wensen/… op klavertjes 4 schrijven of tekenen</a:t>
            </a:r>
          </a:p>
          <a:p>
            <a:r>
              <a:rPr lang="nl-BE" sz="2000" dirty="0" smtClean="0">
                <a:latin typeface="MV Boli" pitchFamily="2" charset="0"/>
                <a:cs typeface="MV Boli" pitchFamily="2" charset="0"/>
              </a:rPr>
              <a:t>Kleuters gaan naar het WZC St. Bernardus om gelukskoekjes uit te delen</a:t>
            </a:r>
          </a:p>
          <a:p>
            <a:r>
              <a:rPr lang="nl-BE" sz="2000" dirty="0" smtClean="0">
                <a:latin typeface="MV Boli" pitchFamily="2" charset="0"/>
                <a:cs typeface="MV Boli" pitchFamily="2" charset="0"/>
              </a:rPr>
              <a:t>Kinderen van de lagere school trekken met de </a:t>
            </a:r>
            <a:r>
              <a:rPr lang="nl-BE" sz="2000" dirty="0" err="1" smtClean="0">
                <a:latin typeface="MV Boli" pitchFamily="2" charset="0"/>
                <a:cs typeface="MV Boli" pitchFamily="2" charset="0"/>
              </a:rPr>
              <a:t>IBO-vlag</a:t>
            </a:r>
            <a:r>
              <a:rPr lang="nl-BE" sz="2000" dirty="0" smtClean="0">
                <a:latin typeface="MV Boli" pitchFamily="2" charset="0"/>
                <a:cs typeface="MV Boli" pitchFamily="2" charset="0"/>
              </a:rPr>
              <a:t> door de stad en delen gelukskoekjes uit aan voorbijgangers</a:t>
            </a:r>
          </a:p>
          <a:p>
            <a:r>
              <a:rPr lang="nl-BE" sz="2000" dirty="0" smtClean="0">
                <a:latin typeface="MV Boli" pitchFamily="2" charset="0"/>
                <a:cs typeface="MV Boli" pitchFamily="2" charset="0"/>
              </a:rPr>
              <a:t>Terug in het stadskantoor verspreiden we gelukskoekjes aan de bezoekers en het personeel</a:t>
            </a:r>
          </a:p>
          <a:p>
            <a:r>
              <a:rPr lang="nl-BE" sz="2000" dirty="0" smtClean="0">
                <a:latin typeface="MV Boli" pitchFamily="2" charset="0"/>
                <a:cs typeface="MV Boli" pitchFamily="2" charset="0"/>
              </a:rPr>
              <a:t>We dansen met iedereen de </a:t>
            </a:r>
            <a:r>
              <a:rPr lang="nl-BE" sz="2000" dirty="0" err="1" smtClean="0">
                <a:latin typeface="MV Boli" pitchFamily="2" charset="0"/>
                <a:cs typeface="MV Boli" pitchFamily="2" charset="0"/>
              </a:rPr>
              <a:t>IBO-dans</a:t>
            </a:r>
            <a:endParaRPr lang="nl-BE" sz="2000" dirty="0" smtClean="0">
              <a:latin typeface="MV Boli" pitchFamily="2" charset="0"/>
              <a:cs typeface="MV Boli" pitchFamily="2" charset="0"/>
            </a:endParaRPr>
          </a:p>
          <a:p>
            <a:r>
              <a:rPr lang="nl-BE" sz="2000" dirty="0" smtClean="0">
                <a:latin typeface="MV Boli" pitchFamily="2" charset="0"/>
                <a:cs typeface="MV Boli" pitchFamily="2" charset="0"/>
              </a:rPr>
              <a:t>En gaan “gelukkig” terug naar ons vertrouwd IBO…</a:t>
            </a:r>
          </a:p>
          <a:p>
            <a:endParaRPr lang="nl-BE" sz="2000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 descr="C:\Users\michele.stalmans\AppData\Local\Microsoft\Windows\Temporary Internet Files\Content.Outlook\WC8HNMDL\image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953"/>
          <a:stretch>
            <a:fillRect/>
          </a:stretch>
        </p:blipFill>
        <p:spPr bwMode="auto">
          <a:xfrm>
            <a:off x="755576" y="548680"/>
            <a:ext cx="7716666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4" name="Picture 2" descr="C:\Users\michele.stalmans\AppData\Local\Microsoft\Windows\Temporary Internet Files\Content.Outlook\WC8HNMDL\image6 (2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4088" cy="4023066"/>
          </a:xfrm>
          <a:prstGeom prst="rect">
            <a:avLst/>
          </a:prstGeom>
          <a:noFill/>
        </p:spPr>
      </p:pic>
      <p:pic>
        <p:nvPicPr>
          <p:cNvPr id="3076" name="Picture 4" descr="C:\Users\michele.stalmans\AppData\Local\Microsoft\Windows\Temporary Internet Files\Content.Outlook\WC8HNMDL\image1 (5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25045" y="1539045"/>
            <a:ext cx="6857997" cy="3779912"/>
          </a:xfrm>
          <a:prstGeom prst="rect">
            <a:avLst/>
          </a:prstGeom>
          <a:noFill/>
        </p:spPr>
      </p:pic>
      <p:pic>
        <p:nvPicPr>
          <p:cNvPr id="6146" name="Picture 2" descr="IBO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53922"/>
            <a:ext cx="5292080" cy="2804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098" name="Picture 2" descr="C:\Users\michele.stalmans\AppData\Local\Microsoft\Windows\Temporary Internet Files\Content.Outlook\WC8HNMDL\image5 (5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16149" cy="4869159"/>
          </a:xfrm>
          <a:prstGeom prst="rect">
            <a:avLst/>
          </a:prstGeom>
          <a:noFill/>
        </p:spPr>
      </p:pic>
      <p:pic>
        <p:nvPicPr>
          <p:cNvPr id="4099" name="Picture 3" descr="C:\Users\michele.stalmans\AppData\Local\Microsoft\Windows\Temporary Internet Files\Content.Outlook\WC8HNMDL\IMG_3241.JPG"/>
          <p:cNvPicPr>
            <a:picLocks noChangeAspect="1" noChangeArrowheads="1"/>
          </p:cNvPicPr>
          <p:nvPr/>
        </p:nvPicPr>
        <p:blipFill>
          <a:blip r:embed="rId3" cstate="print"/>
          <a:srcRect l="28789"/>
          <a:stretch>
            <a:fillRect/>
          </a:stretch>
        </p:blipFill>
        <p:spPr bwMode="auto">
          <a:xfrm>
            <a:off x="5940152" y="2420888"/>
            <a:ext cx="3203848" cy="2420888"/>
          </a:xfrm>
          <a:prstGeom prst="rect">
            <a:avLst/>
          </a:prstGeom>
          <a:noFill/>
        </p:spPr>
      </p:pic>
      <p:pic>
        <p:nvPicPr>
          <p:cNvPr id="5121" name="Picture 1" descr="C:\Users\michele.stalmans\AppData\Local\Microsoft\Windows\Temporary Internet Files\Content.Outlook\WC8HNMDL\IMG_3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640" y="0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122" name="Picture 2" descr="C:\Users\michele.stalmans\AppData\Local\Microsoft\Windows\Temporary Internet Files\Content.Outlook\WC8HNMDL\image4 (4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134"/>
          <a:stretch>
            <a:fillRect/>
          </a:stretch>
        </p:blipFill>
        <p:spPr bwMode="auto">
          <a:xfrm>
            <a:off x="4355977" y="3415434"/>
            <a:ext cx="4788024" cy="3442566"/>
          </a:xfrm>
          <a:prstGeom prst="rect">
            <a:avLst/>
          </a:prstGeom>
          <a:noFill/>
        </p:spPr>
      </p:pic>
      <p:pic>
        <p:nvPicPr>
          <p:cNvPr id="5123" name="Picture 3" descr="C:\Users\michele.stalmans\AppData\Local\Microsoft\Windows\Temporary Internet Files\Content.Outlook\WC8HNMDL\image2 (6).jpeg"/>
          <p:cNvPicPr>
            <a:picLocks noChangeAspect="1" noChangeArrowheads="1"/>
          </p:cNvPicPr>
          <p:nvPr/>
        </p:nvPicPr>
        <p:blipFill>
          <a:blip r:embed="rId3" cstate="print"/>
          <a:srcRect l="32776" t="7087"/>
          <a:stretch>
            <a:fillRect/>
          </a:stretch>
        </p:blipFill>
        <p:spPr bwMode="auto">
          <a:xfrm rot="5400000">
            <a:off x="76915" y="-76914"/>
            <a:ext cx="4202145" cy="435597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4344899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146" name="Picture 2" descr="C:\Users\michele.stalmans\AppData\Local\Microsoft\Windows\Temporary Internet Files\Content.Outlook\WC8HNMDL\image3 (4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953"/>
          <a:stretch>
            <a:fillRect/>
          </a:stretch>
        </p:blipFill>
        <p:spPr bwMode="auto">
          <a:xfrm>
            <a:off x="1619672" y="0"/>
            <a:ext cx="6034617" cy="4392334"/>
          </a:xfrm>
          <a:prstGeom prst="rect">
            <a:avLst/>
          </a:prstGeom>
          <a:noFill/>
        </p:spPr>
      </p:pic>
      <p:pic>
        <p:nvPicPr>
          <p:cNvPr id="6147" name="Picture 3" descr="C:\Users\michele.stalmans\AppData\Local\Microsoft\Windows\Temporary Internet Files\Content.Outlook\WC8HNMDL\image4 (6).jpeg"/>
          <p:cNvPicPr>
            <a:picLocks noChangeAspect="1" noChangeArrowheads="1"/>
          </p:cNvPicPr>
          <p:nvPr/>
        </p:nvPicPr>
        <p:blipFill>
          <a:blip r:embed="rId3" cstate="print"/>
          <a:srcRect t="31890"/>
          <a:stretch>
            <a:fillRect/>
          </a:stretch>
        </p:blipFill>
        <p:spPr bwMode="auto">
          <a:xfrm>
            <a:off x="0" y="4077072"/>
            <a:ext cx="9144000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BO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134</Words>
  <Application>Microsoft Office PowerPoint</Application>
  <PresentationFormat>Diavoorstelling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Week van het IBO 2015</vt:lpstr>
      <vt:lpstr>Wij werken aan geluk…</vt:lpstr>
      <vt:lpstr>Woensdag 14 oktober 2015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Meer foto’s?</vt:lpstr>
    </vt:vector>
  </TitlesOfParts>
  <Company>Stad Torhout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van het IBO 2015</dc:title>
  <dc:creator>Dienst ICT</dc:creator>
  <cp:lastModifiedBy>Dienst ICT</cp:lastModifiedBy>
  <cp:revision>10</cp:revision>
  <dcterms:created xsi:type="dcterms:W3CDTF">2015-10-29T15:57:43Z</dcterms:created>
  <dcterms:modified xsi:type="dcterms:W3CDTF">2015-11-03T10:15:43Z</dcterms:modified>
</cp:coreProperties>
</file>