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69" r:id="rId5"/>
    <p:sldId id="265" r:id="rId6"/>
    <p:sldId id="266" r:id="rId7"/>
    <p:sldId id="264" r:id="rId8"/>
    <p:sldId id="259" r:id="rId9"/>
    <p:sldId id="270" r:id="rId10"/>
    <p:sldId id="258" r:id="rId11"/>
    <p:sldId id="271" r:id="rId12"/>
    <p:sldId id="274" r:id="rId13"/>
    <p:sldId id="275" r:id="rId14"/>
    <p:sldId id="276" r:id="rId15"/>
    <p:sldId id="261" r:id="rId16"/>
    <p:sldId id="272" r:id="rId17"/>
    <p:sldId id="273" r:id="rId18"/>
    <p:sldId id="257" r:id="rId19"/>
    <p:sldId id="262" r:id="rId20"/>
    <p:sldId id="278" r:id="rId21"/>
    <p:sldId id="277" r:id="rId2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8" autoAdjust="0"/>
    <p:restoredTop sz="94660"/>
  </p:normalViewPr>
  <p:slideViewPr>
    <p:cSldViewPr>
      <p:cViewPr varScale="1">
        <p:scale>
          <a:sx n="111" d="100"/>
          <a:sy n="111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FD70-9221-41AB-8FFD-FC825C19BEEF}" type="datetimeFigureOut">
              <a:rPr lang="nl-BE" smtClean="0"/>
              <a:pPr/>
              <a:t>10/11/2015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E29F-6972-44A0-866A-6C3BF51AD8D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FD70-9221-41AB-8FFD-FC825C19BEEF}" type="datetimeFigureOut">
              <a:rPr lang="nl-BE" smtClean="0"/>
              <a:pPr/>
              <a:t>10/11/2015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E29F-6972-44A0-866A-6C3BF51AD8D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FD70-9221-41AB-8FFD-FC825C19BEEF}" type="datetimeFigureOut">
              <a:rPr lang="nl-BE" smtClean="0"/>
              <a:pPr/>
              <a:t>10/11/2015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E29F-6972-44A0-866A-6C3BF51AD8D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FD70-9221-41AB-8FFD-FC825C19BEEF}" type="datetimeFigureOut">
              <a:rPr lang="nl-BE" smtClean="0"/>
              <a:pPr/>
              <a:t>10/11/2015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E29F-6972-44A0-866A-6C3BF51AD8D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FD70-9221-41AB-8FFD-FC825C19BEEF}" type="datetimeFigureOut">
              <a:rPr lang="nl-BE" smtClean="0"/>
              <a:pPr/>
              <a:t>10/11/2015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E29F-6972-44A0-866A-6C3BF51AD8D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FD70-9221-41AB-8FFD-FC825C19BEEF}" type="datetimeFigureOut">
              <a:rPr lang="nl-BE" smtClean="0"/>
              <a:pPr/>
              <a:t>10/11/2015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E29F-6972-44A0-866A-6C3BF51AD8D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FD70-9221-41AB-8FFD-FC825C19BEEF}" type="datetimeFigureOut">
              <a:rPr lang="nl-BE" smtClean="0"/>
              <a:pPr/>
              <a:t>10/11/2015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E29F-6972-44A0-866A-6C3BF51AD8D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FD70-9221-41AB-8FFD-FC825C19BEEF}" type="datetimeFigureOut">
              <a:rPr lang="nl-BE" smtClean="0"/>
              <a:pPr/>
              <a:t>10/11/2015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E29F-6972-44A0-866A-6C3BF51AD8D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FD70-9221-41AB-8FFD-FC825C19BEEF}" type="datetimeFigureOut">
              <a:rPr lang="nl-BE" smtClean="0"/>
              <a:pPr/>
              <a:t>10/11/2015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E29F-6972-44A0-866A-6C3BF51AD8D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FD70-9221-41AB-8FFD-FC825C19BEEF}" type="datetimeFigureOut">
              <a:rPr lang="nl-BE" smtClean="0"/>
              <a:pPr/>
              <a:t>10/11/2015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E29F-6972-44A0-866A-6C3BF51AD8D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FD70-9221-41AB-8FFD-FC825C19BEEF}" type="datetimeFigureOut">
              <a:rPr lang="nl-BE" smtClean="0"/>
              <a:pPr/>
              <a:t>10/11/2015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E29F-6972-44A0-866A-6C3BF51AD8D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AFD70-9221-41AB-8FFD-FC825C19BEEF}" type="datetimeFigureOut">
              <a:rPr lang="nl-BE" smtClean="0"/>
              <a:pPr/>
              <a:t>10/11/2015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FE29F-6972-44A0-866A-6C3BF51AD8D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ibo%20week%202015\Willy%20Sommers%20Laat%20De%20Zon%20In%20Je%20Hart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G_3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5032" y="-1179512"/>
            <a:ext cx="9289032" cy="92890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772400" cy="1470025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IBO WEEK – Villa </a:t>
            </a:r>
            <a:r>
              <a:rPr lang="nl-BE" dirty="0" err="1" smtClean="0">
                <a:solidFill>
                  <a:schemeClr val="bg1"/>
                </a:solidFill>
              </a:rPr>
              <a:t>Wapiwi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752600"/>
          </a:xfrm>
        </p:spPr>
        <p:txBody>
          <a:bodyPr>
            <a:normAutofit/>
          </a:bodyPr>
          <a:lstStyle/>
          <a:p>
            <a:r>
              <a:rPr lang="nl-BE" sz="8800" dirty="0" smtClean="0">
                <a:solidFill>
                  <a:schemeClr val="bg1"/>
                </a:solidFill>
              </a:rPr>
              <a:t>GELUK(T)</a:t>
            </a:r>
            <a:endParaRPr lang="nl-BE" sz="8800" dirty="0">
              <a:solidFill>
                <a:schemeClr val="bg1"/>
              </a:solidFill>
            </a:endParaRPr>
          </a:p>
        </p:txBody>
      </p:sp>
      <p:pic>
        <p:nvPicPr>
          <p:cNvPr id="5" name="Willy Sommers Laat De Zon In Je Ha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Bezoek: Home Bloemenbos</a:t>
            </a:r>
            <a:endParaRPr lang="nl-BE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FF00"/>
                </a:solidFill>
              </a:rPr>
              <a:t>Laat de zon in je hart</a:t>
            </a:r>
            <a:endParaRPr lang="nl-B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850106"/>
          </a:xfrm>
        </p:spPr>
        <p:txBody>
          <a:bodyPr/>
          <a:lstStyle/>
          <a:p>
            <a:r>
              <a:rPr lang="nl-BE" dirty="0" smtClean="0"/>
              <a:t>Eerst even oefenen!</a:t>
            </a:r>
            <a:endParaRPr lang="nl-BE" dirty="0"/>
          </a:p>
        </p:txBody>
      </p:sp>
      <p:pic>
        <p:nvPicPr>
          <p:cNvPr id="4" name="Tijdelijke aanduiding voor inhoud 3" descr="IMG_33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3946"/>
          <a:stretch>
            <a:fillRect/>
          </a:stretch>
        </p:blipFill>
        <p:spPr>
          <a:xfrm>
            <a:off x="2843808" y="1124744"/>
            <a:ext cx="3271094" cy="2487783"/>
          </a:xfrm>
        </p:spPr>
      </p:pic>
      <p:pic>
        <p:nvPicPr>
          <p:cNvPr id="5" name="Afbeelding 4" descr="IMG_3370.JPG"/>
          <p:cNvPicPr>
            <a:picLocks noChangeAspect="1"/>
          </p:cNvPicPr>
          <p:nvPr/>
        </p:nvPicPr>
        <p:blipFill>
          <a:blip r:embed="rId3" cstate="print"/>
          <a:srcRect l="11741" t="23482" r="9426" b="7749"/>
          <a:stretch>
            <a:fillRect/>
          </a:stretch>
        </p:blipFill>
        <p:spPr>
          <a:xfrm rot="888048">
            <a:off x="5252993" y="3668289"/>
            <a:ext cx="3384376" cy="2952328"/>
          </a:xfrm>
          <a:prstGeom prst="rect">
            <a:avLst/>
          </a:prstGeom>
        </p:spPr>
      </p:pic>
      <p:pic>
        <p:nvPicPr>
          <p:cNvPr id="6" name="Afbeelding 5" descr="IMG_3373.JPG"/>
          <p:cNvPicPr>
            <a:picLocks noChangeAspect="1"/>
          </p:cNvPicPr>
          <p:nvPr/>
        </p:nvPicPr>
        <p:blipFill>
          <a:blip r:embed="rId4" cstate="print"/>
          <a:srcRect t="38450"/>
          <a:stretch>
            <a:fillRect/>
          </a:stretch>
        </p:blipFill>
        <p:spPr>
          <a:xfrm rot="20711761">
            <a:off x="76868" y="3816561"/>
            <a:ext cx="4149080" cy="2553752"/>
          </a:xfrm>
          <a:prstGeom prst="rect">
            <a:avLst/>
          </a:prstGeom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 nu voor echt!</a:t>
            </a:r>
            <a:endParaRPr lang="nl-BE" dirty="0"/>
          </a:p>
        </p:txBody>
      </p:sp>
      <p:pic>
        <p:nvPicPr>
          <p:cNvPr id="4" name="Tijdelijke aanduiding voor inhoud 3" descr="DSC_27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32" r="-57"/>
          <a:stretch>
            <a:fillRect/>
          </a:stretch>
        </p:blipFill>
        <p:spPr>
          <a:xfrm>
            <a:off x="1191497" y="1628800"/>
            <a:ext cx="6764879" cy="4497363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DSC_27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761006" cy="4525963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DSC_27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3374"/>
          <a:stretch>
            <a:fillRect/>
          </a:stretch>
        </p:blipFill>
        <p:spPr>
          <a:xfrm>
            <a:off x="1403648" y="836712"/>
            <a:ext cx="5972791" cy="5217946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Een kleine attentie</a:t>
            </a:r>
            <a:endParaRPr lang="nl-BE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FF00"/>
                </a:solidFill>
              </a:rPr>
              <a:t>Tranen van geluk</a:t>
            </a:r>
          </a:p>
          <a:p>
            <a:endParaRPr lang="nl-BE" dirty="0"/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IMG_34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88640"/>
            <a:ext cx="3775150" cy="3775150"/>
          </a:xfrm>
        </p:spPr>
      </p:pic>
      <p:pic>
        <p:nvPicPr>
          <p:cNvPr id="5" name="Afbeelding 4" descr="IMG_34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12092">
            <a:off x="49454" y="3170240"/>
            <a:ext cx="3241755" cy="3241755"/>
          </a:xfrm>
          <a:prstGeom prst="rect">
            <a:avLst/>
          </a:prstGeom>
        </p:spPr>
      </p:pic>
      <p:pic>
        <p:nvPicPr>
          <p:cNvPr id="6" name="Afbeelding 5" descr="IMG_34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27810">
            <a:off x="5604173" y="3381052"/>
            <a:ext cx="3173823" cy="3173823"/>
          </a:xfrm>
          <a:prstGeom prst="rect">
            <a:avLst/>
          </a:prstGeom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DSC_27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88641"/>
            <a:ext cx="4625402" cy="3096344"/>
          </a:xfrm>
        </p:spPr>
      </p:pic>
      <p:pic>
        <p:nvPicPr>
          <p:cNvPr id="5" name="Afbeelding 4" descr="DSC_2751.JPG"/>
          <p:cNvPicPr>
            <a:picLocks noChangeAspect="1"/>
          </p:cNvPicPr>
          <p:nvPr/>
        </p:nvPicPr>
        <p:blipFill>
          <a:blip r:embed="rId3" cstate="print"/>
          <a:srcRect l="13169" t="14421"/>
          <a:stretch>
            <a:fillRect/>
          </a:stretch>
        </p:blipFill>
        <p:spPr>
          <a:xfrm>
            <a:off x="4211960" y="3501008"/>
            <a:ext cx="4748020" cy="3132603"/>
          </a:xfrm>
          <a:prstGeom prst="rect">
            <a:avLst/>
          </a:prstGeom>
        </p:spPr>
      </p:pic>
      <p:sp>
        <p:nvSpPr>
          <p:cNvPr id="6" name="Lachebekje 5"/>
          <p:cNvSpPr/>
          <p:nvPr/>
        </p:nvSpPr>
        <p:spPr>
          <a:xfrm>
            <a:off x="3419872" y="548680"/>
            <a:ext cx="1008112" cy="11521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Geluksmuur</a:t>
            </a:r>
            <a:endParaRPr lang="nl-BE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FF00"/>
                </a:solidFill>
              </a:rPr>
              <a:t>Schrijven maar!</a:t>
            </a:r>
            <a:endParaRPr lang="nl-B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IMG_3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86011">
            <a:off x="128887" y="3738415"/>
            <a:ext cx="2975811" cy="2975811"/>
          </a:xfrm>
        </p:spPr>
      </p:pic>
      <p:pic>
        <p:nvPicPr>
          <p:cNvPr id="5" name="Afbeelding 4" descr="IMG_3478.JPG"/>
          <p:cNvPicPr>
            <a:picLocks noChangeAspect="1"/>
          </p:cNvPicPr>
          <p:nvPr/>
        </p:nvPicPr>
        <p:blipFill>
          <a:blip r:embed="rId3" cstate="print"/>
          <a:srcRect l="15969" t="14372" r="20153" b="28138"/>
          <a:stretch>
            <a:fillRect/>
          </a:stretch>
        </p:blipFill>
        <p:spPr>
          <a:xfrm rot="19708414">
            <a:off x="6045286" y="3918728"/>
            <a:ext cx="2880320" cy="2592288"/>
          </a:xfrm>
          <a:prstGeom prst="rect">
            <a:avLst/>
          </a:prstGeom>
        </p:spPr>
      </p:pic>
      <p:pic>
        <p:nvPicPr>
          <p:cNvPr id="7" name="Afbeelding 6" descr="IMG_3393.JPG"/>
          <p:cNvPicPr>
            <a:picLocks noChangeAspect="1"/>
          </p:cNvPicPr>
          <p:nvPr/>
        </p:nvPicPr>
        <p:blipFill>
          <a:blip r:embed="rId4" cstate="print"/>
          <a:srcRect t="26900" b="22700"/>
          <a:stretch>
            <a:fillRect/>
          </a:stretch>
        </p:blipFill>
        <p:spPr>
          <a:xfrm>
            <a:off x="1619672" y="548680"/>
            <a:ext cx="5832648" cy="2939614"/>
          </a:xfrm>
          <a:prstGeom prst="rect">
            <a:avLst/>
          </a:prstGeom>
        </p:spPr>
      </p:pic>
      <p:pic>
        <p:nvPicPr>
          <p:cNvPr id="8" name="Afbeelding 7" descr="IMG_3392.JPG"/>
          <p:cNvPicPr>
            <a:picLocks noChangeAspect="1"/>
          </p:cNvPicPr>
          <p:nvPr/>
        </p:nvPicPr>
        <p:blipFill>
          <a:blip r:embed="rId5" cstate="print"/>
          <a:srcRect t="26900" b="13251"/>
          <a:stretch>
            <a:fillRect/>
          </a:stretch>
        </p:blipFill>
        <p:spPr>
          <a:xfrm>
            <a:off x="2627784" y="3717032"/>
            <a:ext cx="3501008" cy="2095324"/>
          </a:xfrm>
          <a:prstGeom prst="rect">
            <a:avLst/>
          </a:prstGeom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Gelukskoffer voor groot en klein</a:t>
            </a:r>
            <a:endParaRPr lang="nl-BE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FF00"/>
                </a:solidFill>
              </a:rPr>
              <a:t>Geluk zit soms in kleine dingen</a:t>
            </a:r>
            <a:endParaRPr lang="nl-B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Met dank 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r>
              <a:rPr lang="nl-NL" dirty="0" smtClean="0"/>
              <a:t>De kinderen &amp; begeleiders van IBO Villa </a:t>
            </a:r>
            <a:r>
              <a:rPr lang="nl-NL" dirty="0" err="1" smtClean="0"/>
              <a:t>Wapiwi</a:t>
            </a:r>
            <a:endParaRPr lang="nl-NL" dirty="0" smtClean="0"/>
          </a:p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r>
              <a:rPr lang="nl-NL" dirty="0" smtClean="0"/>
              <a:t>Medewerkers &amp; bewoners Home Bloemenbos</a:t>
            </a:r>
          </a:p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r>
              <a:rPr lang="nl-NL" dirty="0" smtClean="0"/>
              <a:t>Ouders</a:t>
            </a:r>
          </a:p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En het is ons…</a:t>
            </a:r>
            <a:endParaRPr lang="nl-BE" dirty="0"/>
          </a:p>
        </p:txBody>
      </p:sp>
      <p:pic>
        <p:nvPicPr>
          <p:cNvPr id="4" name="Tijdelijke aanduiding voor inhoud 3" descr="IMG_34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340768"/>
            <a:ext cx="5001419" cy="5001419"/>
          </a:xfrm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IMG_3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2008" b="10904"/>
          <a:stretch>
            <a:fillRect/>
          </a:stretch>
        </p:blipFill>
        <p:spPr>
          <a:xfrm rot="21154746">
            <a:off x="495251" y="356927"/>
            <a:ext cx="3982470" cy="4032448"/>
          </a:xfrm>
        </p:spPr>
      </p:pic>
      <p:pic>
        <p:nvPicPr>
          <p:cNvPr id="5" name="Afbeelding 4" descr="IMG_3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62536">
            <a:off x="4943912" y="2657914"/>
            <a:ext cx="3789040" cy="3789040"/>
          </a:xfrm>
          <a:prstGeom prst="rect">
            <a:avLst/>
          </a:prstGeom>
        </p:spPr>
      </p:pic>
      <p:sp>
        <p:nvSpPr>
          <p:cNvPr id="6" name="Lachebekje 5"/>
          <p:cNvSpPr/>
          <p:nvPr/>
        </p:nvSpPr>
        <p:spPr>
          <a:xfrm>
            <a:off x="6588224" y="3356992"/>
            <a:ext cx="288032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Lachebekje 6"/>
          <p:cNvSpPr/>
          <p:nvPr/>
        </p:nvSpPr>
        <p:spPr>
          <a:xfrm>
            <a:off x="8172400" y="4077072"/>
            <a:ext cx="36004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Lachebekje 7"/>
          <p:cNvSpPr/>
          <p:nvPr/>
        </p:nvSpPr>
        <p:spPr>
          <a:xfrm>
            <a:off x="7740352" y="3789040"/>
            <a:ext cx="288032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Hoefijzergeluk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FF00"/>
                </a:solidFill>
              </a:rPr>
              <a:t>Gooien maar!</a:t>
            </a:r>
            <a:endParaRPr lang="nl-B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IMG_3477.JPG"/>
          <p:cNvPicPr>
            <a:picLocks noChangeAspect="1"/>
          </p:cNvPicPr>
          <p:nvPr/>
        </p:nvPicPr>
        <p:blipFill>
          <a:blip r:embed="rId2" cstate="print"/>
          <a:srcRect b="26124"/>
          <a:stretch>
            <a:fillRect/>
          </a:stretch>
        </p:blipFill>
        <p:spPr>
          <a:xfrm rot="4755458">
            <a:off x="4621696" y="2587216"/>
            <a:ext cx="4581128" cy="33843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IMG_347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6201669">
            <a:off x="391374" y="731664"/>
            <a:ext cx="4214785" cy="4214785"/>
          </a:xfrm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 </a:t>
            </a:r>
            <a:r>
              <a:rPr lang="nl-BE" dirty="0" err="1" smtClean="0"/>
              <a:t>Pimpampoentje</a:t>
            </a:r>
            <a:r>
              <a:rPr lang="nl-BE" dirty="0" smtClean="0"/>
              <a:t> op zoek naar geluk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FF00"/>
                </a:solidFill>
              </a:rPr>
              <a:t>Kijken en luisteren vol verbijstering</a:t>
            </a:r>
            <a:endParaRPr lang="nl-B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 descr="IMG_3394.JPG"/>
          <p:cNvPicPr>
            <a:picLocks noChangeAspect="1"/>
          </p:cNvPicPr>
          <p:nvPr/>
        </p:nvPicPr>
        <p:blipFill>
          <a:blip r:embed="rId2" cstate="print"/>
          <a:srcRect t="19279"/>
          <a:stretch>
            <a:fillRect/>
          </a:stretch>
        </p:blipFill>
        <p:spPr>
          <a:xfrm rot="20414655">
            <a:off x="4011940" y="2086159"/>
            <a:ext cx="4636028" cy="3742271"/>
          </a:xfrm>
          <a:prstGeom prst="rect">
            <a:avLst/>
          </a:prstGeom>
        </p:spPr>
      </p:pic>
      <p:pic>
        <p:nvPicPr>
          <p:cNvPr id="7" name="Afbeelding 6" descr="IMG_33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54845">
            <a:off x="323528" y="476672"/>
            <a:ext cx="4149080" cy="4149080"/>
          </a:xfrm>
          <a:prstGeom prst="rect">
            <a:avLst/>
          </a:prstGeom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Lucky 7</a:t>
            </a:r>
            <a:endParaRPr lang="nl-BE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FF00"/>
                </a:solidFill>
              </a:rPr>
              <a:t>Ouders proeven van het geluk</a:t>
            </a:r>
            <a:endParaRPr lang="nl-B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 descr="IMG_33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88640"/>
            <a:ext cx="3744416" cy="3744416"/>
          </a:xfrm>
          <a:prstGeom prst="rect">
            <a:avLst/>
          </a:prstGeom>
        </p:spPr>
      </p:pic>
      <p:pic>
        <p:nvPicPr>
          <p:cNvPr id="5" name="Afbeelding 4" descr="IMG_3385.JPG"/>
          <p:cNvPicPr>
            <a:picLocks noChangeAspect="1"/>
          </p:cNvPicPr>
          <p:nvPr/>
        </p:nvPicPr>
        <p:blipFill>
          <a:blip r:embed="rId3" cstate="print"/>
          <a:srcRect l="12671" t="23749" r="4212" b="20055"/>
          <a:stretch>
            <a:fillRect/>
          </a:stretch>
        </p:blipFill>
        <p:spPr>
          <a:xfrm rot="796100">
            <a:off x="5067333" y="3863106"/>
            <a:ext cx="3830589" cy="2589879"/>
          </a:xfrm>
          <a:prstGeom prst="rect">
            <a:avLst/>
          </a:prstGeom>
        </p:spPr>
      </p:pic>
      <p:pic>
        <p:nvPicPr>
          <p:cNvPr id="6" name="Afbeelding 5" descr="IMG_3386.JPG"/>
          <p:cNvPicPr>
            <a:picLocks noChangeAspect="1"/>
          </p:cNvPicPr>
          <p:nvPr/>
        </p:nvPicPr>
        <p:blipFill>
          <a:blip r:embed="rId4" cstate="print"/>
          <a:srcRect l="24150" t="43526" r="9701" b="7125"/>
          <a:stretch>
            <a:fillRect/>
          </a:stretch>
        </p:blipFill>
        <p:spPr>
          <a:xfrm rot="9328529">
            <a:off x="170260" y="4056931"/>
            <a:ext cx="3197002" cy="2385065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215</TotalTime>
  <Words>91</Words>
  <Application>Microsoft Office PowerPoint</Application>
  <PresentationFormat>Diavoorstelling (4:3)</PresentationFormat>
  <Paragraphs>27</Paragraphs>
  <Slides>21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Office-thema</vt:lpstr>
      <vt:lpstr>IBO WEEK – Villa Wapiwi </vt:lpstr>
      <vt:lpstr>Gelukskoffer voor groot en klein</vt:lpstr>
      <vt:lpstr>Dia 3</vt:lpstr>
      <vt:lpstr>Hoefijzergeluk</vt:lpstr>
      <vt:lpstr>Dia 5</vt:lpstr>
      <vt:lpstr> Pimpampoentje op zoek naar geluk</vt:lpstr>
      <vt:lpstr>Dia 7</vt:lpstr>
      <vt:lpstr>Lucky 7</vt:lpstr>
      <vt:lpstr>Dia 9</vt:lpstr>
      <vt:lpstr>Bezoek: Home Bloemenbos</vt:lpstr>
      <vt:lpstr>Eerst even oefenen!</vt:lpstr>
      <vt:lpstr>En nu voor echt!</vt:lpstr>
      <vt:lpstr>Dia 13</vt:lpstr>
      <vt:lpstr>Dia 14</vt:lpstr>
      <vt:lpstr>Een kleine attentie</vt:lpstr>
      <vt:lpstr>Dia 16</vt:lpstr>
      <vt:lpstr>Dia 17</vt:lpstr>
      <vt:lpstr>Geluksmuur</vt:lpstr>
      <vt:lpstr>Dia 19</vt:lpstr>
      <vt:lpstr>Met dank aan</vt:lpstr>
      <vt:lpstr>En het is ons…</vt:lpstr>
    </vt:vector>
  </TitlesOfParts>
  <Company>Naam Bestuur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IBO WEEK – Villa Wapiwi</dc:title>
  <dc:creator>Ocmw Zelzate</dc:creator>
  <cp:lastModifiedBy>Romario &amp; Shirley</cp:lastModifiedBy>
  <cp:revision>31</cp:revision>
  <dcterms:created xsi:type="dcterms:W3CDTF">2015-10-26T07:55:22Z</dcterms:created>
  <dcterms:modified xsi:type="dcterms:W3CDTF">2015-11-10T18:28:45Z</dcterms:modified>
</cp:coreProperties>
</file>