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9" r:id="rId2"/>
    <p:sldId id="260" r:id="rId3"/>
    <p:sldId id="262" r:id="rId4"/>
    <p:sldId id="267" r:id="rId5"/>
    <p:sldId id="266" r:id="rId6"/>
    <p:sldId id="265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Geluk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in de Bijenkorf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cat>
            <c:strRef>
              <c:f>Blad1!$A$2:$A$5</c:f>
              <c:strCache>
                <c:ptCount val="4"/>
                <c:pt idx="0">
                  <c:v>Gelukkig</c:v>
                </c:pt>
                <c:pt idx="3">
                  <c:v>Ongelukkig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9</c:v>
                </c:pt>
                <c:pt idx="3">
                  <c:v>0.1</c:v>
                </c:pt>
              </c:numCache>
            </c:numRef>
          </c:val>
        </c:ser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nl-BE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ED30E-BA22-4202-9FE4-B82418036E84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562FD-8EB2-4138-A1B8-43B1A4887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8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Tm="8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Tm="8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8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Tm="8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Tm="8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Tm="8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8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Tm="8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  <p:transition spd="slow" advTm="8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C57CCB-F46A-4B4C-9B30-8C803DC46B0A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BE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AAC46D-8E3B-4ABB-9741-18E990FDC1F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8000">
    <p:random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google.be/url?sa=i&amp;rct=j&amp;q=&amp;esrc=s&amp;source=images&amp;cd=&amp;cad=rja&amp;uact=8&amp;ved=0CAcQjRxqFQoTCJ-En-PFzsgCFcpAFAodNccCLg&amp;url=https://pixabay.com/nl/klavertje-vier-klaver-geluk-lucky-152047/&amp;psig=AFQjCNEUrRDEvQRBeyYXRaGbKHQQ-g4GGA&amp;ust=1445344425901646" TargetMode="Externa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egeleiding%20BKO\Desktop\Muziek%20tieners\Pharrell%20Williams%20-%20Happy%20(Official%20Music%20Video).mp3" TargetMode="External"/><Relationship Id="rId6" Type="http://schemas.openxmlformats.org/officeDocument/2006/relationships/image" Target="../media/image3.gif"/><Relationship Id="rId5" Type="http://schemas.openxmlformats.org/officeDocument/2006/relationships/hyperlink" Target="http://www.google.be/url?sa=i&amp;rct=j&amp;q=&amp;esrc=s&amp;source=images&amp;cd=&amp;cad=rja&amp;uact=8&amp;ved=0CAcQjRxqFQoTCMmZgt3GzsgCFYPDFAodCDILJw&amp;url=http://www.gifplaatjes.eu/bij/gifplaatjes.php?gallery=bij&amp;bvm=bv.105454873,d.bGQ&amp;psig=AFQjCNHS2Oyyt9j_XsKUZKiBDgevthENAw&amp;ust=1445344681872257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be/url?sa=i&amp;rct=j&amp;q=&amp;esrc=s&amp;source=images&amp;cd=&amp;cad=rja&amp;uact=8&amp;ved=0CAcQjRxqFQoTCKjo2e3HzsgCFctWFAodCncLrQ&amp;url=http://www.gelukgeefjedoor.nl/&amp;psig=AFQjCNEJ7cv4YoHtFfWXht4TxwTMPxcWKw&amp;ust=144534499118219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source=images&amp;cd=&amp;cad=rja&amp;uact=8&amp;ved=0CAcQjRxqFQoTCJ-En-PFzsgCFcpAFAodNccCLg&amp;url=https://pixabay.com/nl/klavertje-vier-klaver-geluk-lucky-152047/&amp;psig=AFQjCNEUrRDEvQRBeyYXRaGbKHQQ-g4GGA&amp;ust=144534442590164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be/url?sa=i&amp;rct=j&amp;q=&amp;esrc=s&amp;source=images&amp;cd=&amp;cad=rja&amp;uact=8&amp;ved=0CAcQjRxqFQoTCJ-En-PFzsgCFcpAFAodNccCLg&amp;url=https://pixabay.com/nl/klavertje-vier-klaver-geluk-lucky-152047/&amp;psig=AFQjCNEUrRDEvQRBeyYXRaGbKHQQ-g4GGA&amp;ust=1445344425901646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be/url?sa=i&amp;rct=j&amp;q=&amp;esrc=s&amp;source=images&amp;cd=&amp;cad=rja&amp;uact=8&amp;ved=0CAcQjRxqFQoTCJ-En-PFzsgCFcpAFAodNccCLg&amp;url=https://pixabay.com/nl/klavertje-vier-klaver-geluk-lucky-152047/&amp;psig=AFQjCNEUrRDEvQRBeyYXRaGbKHQQ-g4GGA&amp;ust=1445344425901646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be/url?sa=i&amp;rct=j&amp;q=&amp;esrc=s&amp;source=images&amp;cd=&amp;cad=rja&amp;uact=8&amp;ved=0CAcQjRxqFQoTCJ-En-PFzsgCFcpAFAodNccCLg&amp;url=https://pixabay.com/nl/klavertje-vier-klaver-geluk-lucky-152047/&amp;psig=AFQjCNEUrRDEvQRBeyYXRaGbKHQQ-g4GGA&amp;ust=1445344425901646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source=images&amp;cd=&amp;cad=rja&amp;uact=8&amp;ved=0CAcQjRxqFQoTCJ-En-PFzsgCFcpAFAodNccCLg&amp;url=https://pixabay.com/nl/klavertje-vier-klaver-geluk-lucky-152047/&amp;psig=AFQjCNEUrRDEvQRBeyYXRaGbKHQQ-g4GGA&amp;ust=144534442590164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source=images&amp;cd=&amp;cad=rja&amp;uact=8&amp;ved=0CAcQjRxqFQoTCJ-En-PFzsgCFcpAFAodNccCLg&amp;url=https://pixabay.com/nl/klavertje-vier-klaver-geluk-lucky-152047/&amp;psig=AFQjCNEUrRDEvQRBeyYXRaGbKHQQ-g4GGA&amp;ust=1445344425901646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be/url?sa=i&amp;rct=j&amp;q=&amp;esrc=s&amp;source=images&amp;cd=&amp;cad=rja&amp;uact=8&amp;ved=0CAcQjRxqFQoTCPjvxu6J0cgCFUjAFAodKvAJZw&amp;url=https://www.pinterest.com/pin/217369119491481590/&amp;bvm=bv.105454873,d.bGQ&amp;psig=AFQjCNEp68ZAArSVV6bHjyopn4OA6Nemhw&amp;ust=144543143615175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google.be/url?sa=i&amp;rct=j&amp;q=&amp;esrc=s&amp;source=images&amp;cd=&amp;cad=rja&amp;uact=8&amp;ved=0CAcQjRxqFQoTCJ-En-PFzsgCFcpAFAodNccCLg&amp;url=https://pixabay.com/nl/klavertje-vier-klaver-geluk-lucky-152047/&amp;psig=AFQjCNEUrRDEvQRBeyYXRaGbKHQQ-g4GGA&amp;ust=14453444259016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06640" cy="1328168"/>
          </a:xfrm>
        </p:spPr>
        <p:txBody>
          <a:bodyPr>
            <a:normAutofit/>
          </a:bodyPr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Geluk(t) de Bijenkorf …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sz="2000" dirty="0" smtClean="0">
                <a:latin typeface="Aharoni" pitchFamily="2" charset="-79"/>
                <a:cs typeface="Aharoni" pitchFamily="2" charset="-79"/>
              </a:rPr>
              <a:t>Week van de buitenschoolse opvang 2015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https://pixabay.com/static/uploads/photo/2013/07/12/17/20/four-leaf-clover-152047_64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73016"/>
            <a:ext cx="3025017" cy="2952328"/>
          </a:xfrm>
          <a:prstGeom prst="rect">
            <a:avLst/>
          </a:prstGeom>
          <a:noFill/>
        </p:spPr>
      </p:pic>
      <p:pic>
        <p:nvPicPr>
          <p:cNvPr id="4098" name="Picture 2" descr="http://www.gifplaatjes.eu/bij/gifplaatjes.php?thumb=bij/bij012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132856"/>
            <a:ext cx="2448271" cy="2448272"/>
          </a:xfrm>
          <a:prstGeom prst="rect">
            <a:avLst/>
          </a:prstGeom>
          <a:noFill/>
        </p:spPr>
      </p:pic>
      <p:pic>
        <p:nvPicPr>
          <p:cNvPr id="4099" name="Picture 3" descr="C:\Users\Begeleiding BKO\Documents\Huisstijl\2015\logo 2015 blau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237312"/>
            <a:ext cx="2006516" cy="439639"/>
          </a:xfrm>
          <a:prstGeom prst="rect">
            <a:avLst/>
          </a:prstGeom>
          <a:noFill/>
        </p:spPr>
      </p:pic>
      <p:pic>
        <p:nvPicPr>
          <p:cNvPr id="8" name="Pharrell Williams - Happy (Official Music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2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47664" y="548680"/>
            <a:ext cx="691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nl-BE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Calibri" pitchFamily="34" charset="0"/>
                <a:cs typeface="Aharoni" pitchFamily="2" charset="-79"/>
              </a:rPr>
              <a:t>Ik heb lang gezocht naar een klavertje vier,</a:t>
            </a:r>
            <a:br>
              <a:rPr kumimoji="0" lang="nl-BE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Calibri" pitchFamily="34" charset="0"/>
                <a:cs typeface="Aharoni" pitchFamily="2" charset="-79"/>
              </a:rPr>
            </a:br>
            <a:r>
              <a:rPr kumimoji="0" lang="nl-BE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Calibri" pitchFamily="34" charset="0"/>
                <a:cs typeface="Aharoni" pitchFamily="2" charset="-79"/>
              </a:rPr>
              <a:t>en ik geef hem nu met veel plezier.</a:t>
            </a:r>
            <a:br>
              <a:rPr kumimoji="0" lang="nl-BE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Calibri" pitchFamily="34" charset="0"/>
                <a:cs typeface="Aharoni" pitchFamily="2" charset="-79"/>
              </a:rPr>
            </a:br>
            <a:r>
              <a:rPr kumimoji="0" lang="nl-BE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Calibri" pitchFamily="34" charset="0"/>
                <a:cs typeface="Aharoni" pitchFamily="2" charset="-79"/>
              </a:rPr>
              <a:t>Verzorg hem goed, maak hem niet stuk</a:t>
            </a:r>
            <a:br>
              <a:rPr kumimoji="0" lang="nl-BE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Calibri" pitchFamily="34" charset="0"/>
                <a:cs typeface="Aharoni" pitchFamily="2" charset="-79"/>
              </a:rPr>
            </a:br>
            <a:r>
              <a:rPr kumimoji="0" lang="nl-BE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Calibri" pitchFamily="34" charset="0"/>
                <a:cs typeface="Aharoni" pitchFamily="2" charset="-79"/>
              </a:rPr>
              <a:t>want hij brengt je steeds geluk!</a:t>
            </a:r>
            <a:endParaRPr kumimoji="0" lang="nl-BE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endParaRPr lang="nl-B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483" name="Picture 3" descr="http://www.gelukgeefjedoor.nl/pictures/geluk%20geef%20je%20door/klavertje%204%20schittering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3528392" cy="37824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8144" y="908720"/>
            <a:ext cx="2743200" cy="3024336"/>
          </a:xfrm>
        </p:spPr>
        <p:txBody>
          <a:bodyPr/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Op maandag toverde de tante met veel plezier 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dirty="0" smtClean="0">
                <a:latin typeface="Aharoni" pitchFamily="2" charset="-79"/>
                <a:cs typeface="Aharoni" pitchFamily="2" charset="-79"/>
              </a:rPr>
              <a:t>op mijn wang een klavertje 4!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Tijdelijke aanduiding voor afbeelding 5" descr="SAM_39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178" b="20178"/>
          <a:stretch>
            <a:fillRect/>
          </a:stretch>
        </p:blipFill>
        <p:spPr>
          <a:xfrm>
            <a:off x="838200" y="1143003"/>
            <a:ext cx="4419600" cy="3514531"/>
          </a:xfrm>
          <a:prstGeom prst="roundRect">
            <a:avLst>
              <a:gd name="adj" fmla="val 0"/>
            </a:avLst>
          </a:prstGeom>
        </p:spPr>
      </p:pic>
      <p:pic>
        <p:nvPicPr>
          <p:cNvPr id="5" name="Picture 2" descr="https://pixabay.com/static/uploads/photo/2013/07/12/17/20/four-leaf-clover-152047_64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88640"/>
            <a:ext cx="720080" cy="7027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2120" y="548680"/>
            <a:ext cx="3240360" cy="3888432"/>
          </a:xfrm>
        </p:spPr>
        <p:txBody>
          <a:bodyPr/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Op dinsdag dan, knippen en plakken … waar we gelukkig van werden, dat mochten we allemaal verklappen!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https://pixabay.com/static/uploads/photo/2013/07/12/17/20/four-leaf-clover-152047_64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805264"/>
            <a:ext cx="720080" cy="702777"/>
          </a:xfrm>
          <a:prstGeom prst="rect">
            <a:avLst/>
          </a:prstGeom>
          <a:noFill/>
        </p:spPr>
      </p:pic>
      <p:pic>
        <p:nvPicPr>
          <p:cNvPr id="9" name="Tijdelijke aanduiding voor afbeelding 8" descr="SAM_3985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2846" r="2846"/>
          <a:stretch>
            <a:fillRect/>
          </a:stretch>
        </p:blipFill>
        <p:spPr/>
      </p:pic>
    </p:spTree>
  </p:cSld>
  <p:clrMapOvr>
    <a:masterClrMapping/>
  </p:clrMapOvr>
  <p:transition spd="slow" advTm="8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8144" y="1268760"/>
            <a:ext cx="2952328" cy="3168352"/>
          </a:xfrm>
        </p:spPr>
        <p:txBody>
          <a:bodyPr/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Woensdag mochten we iets meebrengen van thuis, iets wat ons gelukkig maakte, al was het een auto, taart of muis!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https://pixabay.com/static/uploads/photo/2013/07/12/17/20/four-leaf-clover-152047_64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73216"/>
            <a:ext cx="720080" cy="702777"/>
          </a:xfrm>
          <a:prstGeom prst="rect">
            <a:avLst/>
          </a:prstGeom>
          <a:noFill/>
        </p:spPr>
      </p:pic>
      <p:pic>
        <p:nvPicPr>
          <p:cNvPr id="7" name="Tijdelijke aanduiding voor afbeelding 6" descr="SAM_3999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2846" r="2846"/>
          <a:stretch>
            <a:fillRect/>
          </a:stretch>
        </p:blipFill>
        <p:spPr/>
      </p:pic>
    </p:spTree>
  </p:cSld>
  <p:clrMapOvr>
    <a:masterClrMapping/>
  </p:clrMapOvr>
  <p:transition spd="slow" advTm="6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2160" y="1916832"/>
            <a:ext cx="2743200" cy="1800200"/>
          </a:xfrm>
        </p:spPr>
        <p:txBody>
          <a:bodyPr/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Donderdag dan, ons geluk kon niet op. We knutselden elk een leuke gelukspop!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https://pixabay.com/static/uploads/photo/2013/07/12/17/20/four-leaf-clover-152047_64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573016"/>
            <a:ext cx="720080" cy="702777"/>
          </a:xfrm>
          <a:prstGeom prst="rect">
            <a:avLst/>
          </a:prstGeom>
          <a:noFill/>
        </p:spPr>
      </p:pic>
      <p:pic>
        <p:nvPicPr>
          <p:cNvPr id="9" name="Tijdelijke aanduiding voor afbeelding 8" descr="SAM_3979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20178" b="20178"/>
          <a:stretch>
            <a:fillRect/>
          </a:stretch>
        </p:blipFill>
        <p:spPr/>
      </p:pic>
    </p:spTree>
  </p:cSld>
  <p:clrMapOvr>
    <a:masterClrMapping/>
  </p:clrMapOvr>
  <p:transition spd="slow" advTm="8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0152" y="1772816"/>
            <a:ext cx="2743200" cy="2520280"/>
          </a:xfrm>
        </p:spPr>
        <p:txBody>
          <a:bodyPr/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Geluk overal, van hier tot aan de maan. Maar jammer genoeg was op vrijdag deze geluksweek al gedaan! </a:t>
            </a:r>
            <a:r>
              <a:rPr lang="nl-BE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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Tijdelijke aanduiding voor afbeelding 4" descr="SAM_399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827584" y="1196752"/>
            <a:ext cx="4419600" cy="3514531"/>
          </a:xfrm>
        </p:spPr>
      </p:pic>
      <p:pic>
        <p:nvPicPr>
          <p:cNvPr id="4" name="Picture 2" descr="https://pixabay.com/static/uploads/photo/2013/07/12/17/20/four-leaf-clover-152047_64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797152"/>
            <a:ext cx="720080" cy="7027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475656" y="4766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Even de statistieken van de voorbije week…</a:t>
            </a:r>
            <a:endParaRPr lang="nl-B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Grafiek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https://pixabay.com/static/uploads/photo/2013/07/12/17/20/four-leaf-clover-152047_64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996952"/>
            <a:ext cx="720080" cy="7027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3c/d2/98/3cd29814333a25b9aaa84e20e04d39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4664"/>
            <a:ext cx="5029200" cy="5029201"/>
          </a:xfrm>
          <a:prstGeom prst="rect">
            <a:avLst/>
          </a:prstGeom>
          <a:noFill/>
        </p:spPr>
      </p:pic>
      <p:pic>
        <p:nvPicPr>
          <p:cNvPr id="3" name="Picture 2" descr="https://pixabay.com/static/uploads/photo/2013/07/12/17/20/four-leaf-clover-152047_640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764704"/>
            <a:ext cx="720080" cy="702777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619672" y="566124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Buitenschoolse Kinderopvang De Bijenkorf Hasselt</a:t>
            </a:r>
            <a:endParaRPr lang="nl-B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121</Words>
  <Application>Microsoft Office PowerPoint</Application>
  <PresentationFormat>Diavoorstelling (4:3)</PresentationFormat>
  <Paragraphs>10</Paragraphs>
  <Slides>9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Zonnewende</vt:lpstr>
      <vt:lpstr>Geluk(t) de Bijenkorf … Week van de buitenschoolse opvang 2015</vt:lpstr>
      <vt:lpstr>Dia 2</vt:lpstr>
      <vt:lpstr>Op maandag toverde de tante met veel plezier  op mijn wang een klavertje 4!</vt:lpstr>
      <vt:lpstr>Op dinsdag dan, knippen en plakken … waar we gelukkig van werden, dat mochten we allemaal verklappen!</vt:lpstr>
      <vt:lpstr>Woensdag mochten we iets meebrengen van thuis, iets wat ons gelukkig maakte, al was het een auto, taart of muis!</vt:lpstr>
      <vt:lpstr>Donderdag dan, ons geluk kon niet op. We knutselden elk een leuke gelukspop!</vt:lpstr>
      <vt:lpstr>Geluk overal, van hier tot aan de maan. Maar jammer genoeg was op vrijdag deze geluksweek al gedaan! 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Geluk(t) de Bijenkorf …</dc:title>
  <dc:creator>Begeleiding BKO</dc:creator>
  <cp:lastModifiedBy>Begeleiding BKO</cp:lastModifiedBy>
  <cp:revision>36</cp:revision>
  <dcterms:created xsi:type="dcterms:W3CDTF">2015-10-19T12:30:45Z</dcterms:created>
  <dcterms:modified xsi:type="dcterms:W3CDTF">2015-10-20T12:51:38Z</dcterms:modified>
</cp:coreProperties>
</file>