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75" r:id="rId13"/>
    <p:sldId id="276" r:id="rId14"/>
    <p:sldId id="277" r:id="rId15"/>
    <p:sldId id="278" r:id="rId16"/>
    <p:sldId id="268" r:id="rId17"/>
    <p:sldId id="269" r:id="rId18"/>
    <p:sldId id="274"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26E94D3B-690F-427B-9EFB-64F8B91432FC}" type="datetimeFigureOut">
              <a:rPr lang="nl-NL" smtClean="0"/>
              <a:pPr/>
              <a:t>7-11-2014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200E88B-4F71-4F5F-863C-D051BCAB239F}" type="slidenum">
              <a:rPr lang="nl-NL" smtClean="0"/>
              <a:pPr/>
              <a:t>‹nr.›</a:t>
            </a:fld>
            <a:endParaRPr lang="nl-NL"/>
          </a:p>
        </p:txBody>
      </p:sp>
    </p:spTree>
  </p:cSld>
  <p:clrMapOvr>
    <a:masterClrMapping/>
  </p:clrMapOvr>
  <p:transition spd="slow" advClick="0" advTm="30000">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6E94D3B-690F-427B-9EFB-64F8B91432FC}" type="datetimeFigureOut">
              <a:rPr lang="nl-NL" smtClean="0"/>
              <a:pPr/>
              <a:t>7-11-2014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200E88B-4F71-4F5F-863C-D051BCAB239F}" type="slidenum">
              <a:rPr lang="nl-NL" smtClean="0"/>
              <a:pPr/>
              <a:t>‹nr.›</a:t>
            </a:fld>
            <a:endParaRPr lang="nl-NL"/>
          </a:p>
        </p:txBody>
      </p:sp>
    </p:spTree>
  </p:cSld>
  <p:clrMapOvr>
    <a:masterClrMapping/>
  </p:clrMapOvr>
  <p:transition spd="slow" advClick="0" advTm="30000">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6E94D3B-690F-427B-9EFB-64F8B91432FC}" type="datetimeFigureOut">
              <a:rPr lang="nl-NL" smtClean="0"/>
              <a:pPr/>
              <a:t>7-11-2014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200E88B-4F71-4F5F-863C-D051BCAB239F}" type="slidenum">
              <a:rPr lang="nl-NL" smtClean="0"/>
              <a:pPr/>
              <a:t>‹nr.›</a:t>
            </a:fld>
            <a:endParaRPr lang="nl-NL"/>
          </a:p>
        </p:txBody>
      </p:sp>
    </p:spTree>
  </p:cSld>
  <p:clrMapOvr>
    <a:masterClrMapping/>
  </p:clrMapOvr>
  <p:transition spd="slow" advClick="0" advTm="30000">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6E94D3B-690F-427B-9EFB-64F8B91432FC}" type="datetimeFigureOut">
              <a:rPr lang="nl-NL" smtClean="0"/>
              <a:pPr/>
              <a:t>7-11-2014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200E88B-4F71-4F5F-863C-D051BCAB239F}" type="slidenum">
              <a:rPr lang="nl-NL" smtClean="0"/>
              <a:pPr/>
              <a:t>‹nr.›</a:t>
            </a:fld>
            <a:endParaRPr lang="nl-NL"/>
          </a:p>
        </p:txBody>
      </p:sp>
    </p:spTree>
  </p:cSld>
  <p:clrMapOvr>
    <a:masterClrMapping/>
  </p:clrMapOvr>
  <p:transition spd="slow" advClick="0" advTm="30000">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6E94D3B-690F-427B-9EFB-64F8B91432FC}" type="datetimeFigureOut">
              <a:rPr lang="nl-NL" smtClean="0"/>
              <a:pPr/>
              <a:t>7-11-2014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200E88B-4F71-4F5F-863C-D051BCAB239F}" type="slidenum">
              <a:rPr lang="nl-NL" smtClean="0"/>
              <a:pPr/>
              <a:t>‹nr.›</a:t>
            </a:fld>
            <a:endParaRPr lang="nl-NL"/>
          </a:p>
        </p:txBody>
      </p:sp>
    </p:spTree>
  </p:cSld>
  <p:clrMapOvr>
    <a:masterClrMapping/>
  </p:clrMapOvr>
  <p:transition spd="slow" advClick="0" advTm="30000">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6E94D3B-690F-427B-9EFB-64F8B91432FC}" type="datetimeFigureOut">
              <a:rPr lang="nl-NL" smtClean="0"/>
              <a:pPr/>
              <a:t>7-11-2014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200E88B-4F71-4F5F-863C-D051BCAB239F}" type="slidenum">
              <a:rPr lang="nl-NL" smtClean="0"/>
              <a:pPr/>
              <a:t>‹nr.›</a:t>
            </a:fld>
            <a:endParaRPr lang="nl-NL"/>
          </a:p>
        </p:txBody>
      </p:sp>
    </p:spTree>
  </p:cSld>
  <p:clrMapOvr>
    <a:masterClrMapping/>
  </p:clrMapOvr>
  <p:transition spd="slow" advClick="0" advTm="30000">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6E94D3B-690F-427B-9EFB-64F8B91432FC}" type="datetimeFigureOut">
              <a:rPr lang="nl-NL" smtClean="0"/>
              <a:pPr/>
              <a:t>7-11-2014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200E88B-4F71-4F5F-863C-D051BCAB239F}" type="slidenum">
              <a:rPr lang="nl-NL" smtClean="0"/>
              <a:pPr/>
              <a:t>‹nr.›</a:t>
            </a:fld>
            <a:endParaRPr lang="nl-NL"/>
          </a:p>
        </p:txBody>
      </p:sp>
    </p:spTree>
  </p:cSld>
  <p:clrMapOvr>
    <a:masterClrMapping/>
  </p:clrMapOvr>
  <p:transition spd="slow" advClick="0" advTm="30000">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6E94D3B-690F-427B-9EFB-64F8B91432FC}" type="datetimeFigureOut">
              <a:rPr lang="nl-NL" smtClean="0"/>
              <a:pPr/>
              <a:t>7-11-2014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200E88B-4F71-4F5F-863C-D051BCAB239F}" type="slidenum">
              <a:rPr lang="nl-NL" smtClean="0"/>
              <a:pPr/>
              <a:t>‹nr.›</a:t>
            </a:fld>
            <a:endParaRPr lang="nl-NL"/>
          </a:p>
        </p:txBody>
      </p:sp>
    </p:spTree>
  </p:cSld>
  <p:clrMapOvr>
    <a:masterClrMapping/>
  </p:clrMapOvr>
  <p:transition spd="slow" advClick="0" advTm="30000">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6E94D3B-690F-427B-9EFB-64F8B91432FC}" type="datetimeFigureOut">
              <a:rPr lang="nl-NL" smtClean="0"/>
              <a:pPr/>
              <a:t>7-11-2014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200E88B-4F71-4F5F-863C-D051BCAB239F}" type="slidenum">
              <a:rPr lang="nl-NL" smtClean="0"/>
              <a:pPr/>
              <a:t>‹nr.›</a:t>
            </a:fld>
            <a:endParaRPr lang="nl-NL"/>
          </a:p>
        </p:txBody>
      </p:sp>
    </p:spTree>
  </p:cSld>
  <p:clrMapOvr>
    <a:masterClrMapping/>
  </p:clrMapOvr>
  <p:transition spd="slow" advClick="0" advTm="30000">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6E94D3B-690F-427B-9EFB-64F8B91432FC}" type="datetimeFigureOut">
              <a:rPr lang="nl-NL" smtClean="0"/>
              <a:pPr/>
              <a:t>7-11-2014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200E88B-4F71-4F5F-863C-D051BCAB239F}" type="slidenum">
              <a:rPr lang="nl-NL" smtClean="0"/>
              <a:pPr/>
              <a:t>‹nr.›</a:t>
            </a:fld>
            <a:endParaRPr lang="nl-NL"/>
          </a:p>
        </p:txBody>
      </p:sp>
    </p:spTree>
  </p:cSld>
  <p:clrMapOvr>
    <a:masterClrMapping/>
  </p:clrMapOvr>
  <p:transition spd="slow" advClick="0" advTm="30000">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6E94D3B-690F-427B-9EFB-64F8B91432FC}" type="datetimeFigureOut">
              <a:rPr lang="nl-NL" smtClean="0"/>
              <a:pPr/>
              <a:t>7-11-2014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200E88B-4F71-4F5F-863C-D051BCAB239F}" type="slidenum">
              <a:rPr lang="nl-NL" smtClean="0"/>
              <a:pPr/>
              <a:t>‹nr.›</a:t>
            </a:fld>
            <a:endParaRPr lang="nl-NL"/>
          </a:p>
        </p:txBody>
      </p:sp>
    </p:spTree>
  </p:cSld>
  <p:clrMapOvr>
    <a:masterClrMapping/>
  </p:clrMapOvr>
  <p:transition spd="slow" advClick="0" advTm="30000">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94D3B-690F-427B-9EFB-64F8B91432FC}" type="datetimeFigureOut">
              <a:rPr lang="nl-NL" smtClean="0"/>
              <a:pPr/>
              <a:t>7-11-2014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E88B-4F71-4F5F-863C-D051BCAB239F}"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30000">
    <p:pull dir="l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zans.jpg"/>
          <p:cNvPicPr preferRelativeResize="0">
            <a:picLocks/>
          </p:cNvPicPr>
          <p:nvPr/>
        </p:nvPicPr>
        <p:blipFill>
          <a:blip r:embed="rId2"/>
          <a:stretch>
            <a:fillRect/>
          </a:stretch>
        </p:blipFill>
        <p:spPr>
          <a:xfrm>
            <a:off x="142844" y="142853"/>
            <a:ext cx="8786874" cy="6572295"/>
          </a:xfrm>
          <a:prstGeom prst="rect">
            <a:avLst/>
          </a:prstGeom>
          <a:ln>
            <a:noFill/>
          </a:ln>
          <a:effectLst>
            <a:softEdge rad="112500"/>
          </a:effectLst>
        </p:spPr>
      </p:pic>
      <p:sp>
        <p:nvSpPr>
          <p:cNvPr id="2" name="Titel 1"/>
          <p:cNvSpPr>
            <a:spLocks noGrp="1"/>
          </p:cNvSpPr>
          <p:nvPr>
            <p:ph type="ctrTitle"/>
          </p:nvPr>
        </p:nvSpPr>
        <p:spPr>
          <a:xfrm>
            <a:off x="714348" y="1785926"/>
            <a:ext cx="7772400" cy="2428892"/>
          </a:xfrm>
        </p:spPr>
        <p:txBody>
          <a:bodyPr>
            <a:prstTxWarp prst="textTriangleInverted">
              <a:avLst/>
            </a:prstTxWarp>
            <a:normAutofit fontScale="90000"/>
          </a:bodyPr>
          <a:lstStyle/>
          <a:p>
            <a:r>
              <a:rPr lang="nl-BE" sz="5400" dirty="0" smtClean="0">
                <a:effectLst>
                  <a:outerShdw blurRad="38100" dist="38100" dir="2700000" algn="tl">
                    <a:srgbClr val="000000">
                      <a:alpha val="43137"/>
                    </a:srgbClr>
                  </a:outerShdw>
                </a:effectLst>
              </a:rPr>
              <a:t/>
            </a:r>
            <a:br>
              <a:rPr lang="nl-BE" sz="5400" dirty="0" smtClean="0">
                <a:effectLst>
                  <a:outerShdw blurRad="38100" dist="38100" dir="2700000" algn="tl">
                    <a:srgbClr val="000000">
                      <a:alpha val="43137"/>
                    </a:srgbClr>
                  </a:outerShdw>
                </a:effectLst>
              </a:rPr>
            </a:br>
            <a:r>
              <a:rPr lang="nl-BE" sz="6000" dirty="0" smtClean="0">
                <a:effectLst>
                  <a:outerShdw blurRad="38100" dist="38100" dir="2700000" algn="tl">
                    <a:srgbClr val="000000">
                      <a:alpha val="43137"/>
                    </a:srgbClr>
                  </a:outerShdw>
                </a:effectLst>
              </a:rPr>
              <a:t>Sultan Chiwawa met zijn</a:t>
            </a:r>
            <a:br>
              <a:rPr lang="nl-BE" sz="6000" dirty="0" smtClean="0">
                <a:effectLst>
                  <a:outerShdw blurRad="38100" dist="38100" dir="2700000" algn="tl">
                    <a:srgbClr val="000000">
                      <a:alpha val="43137"/>
                    </a:srgbClr>
                  </a:outerShdw>
                </a:effectLst>
              </a:rPr>
            </a:br>
            <a:r>
              <a:rPr lang="nl-BE" sz="6000" dirty="0" smtClean="0">
                <a:effectLst>
                  <a:outerShdw blurRad="38100" dist="38100" dir="2700000" algn="tl">
                    <a:srgbClr val="000000">
                      <a:alpha val="43137"/>
                    </a:srgbClr>
                  </a:outerShdw>
                </a:effectLst>
              </a:rPr>
              <a:t> prinsessen &amp; huisdieren</a:t>
            </a:r>
            <a:endParaRPr lang="nl-NL" sz="5400" dirty="0">
              <a:effectLst>
                <a:outerShdw blurRad="38100" dist="38100" dir="2700000" algn="tl">
                  <a:srgbClr val="000000">
                    <a:alpha val="43137"/>
                  </a:srgbClr>
                </a:outerShdw>
              </a:effectLst>
            </a:endParaRPr>
          </a:p>
        </p:txBody>
      </p:sp>
    </p:spTree>
  </p:cSld>
  <p:clrMapOvr>
    <a:masterClrMapping/>
  </p:clrMapOvr>
  <p:transition spd="slow" advClick="0" advTm="30000">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Hoe gaan we Reus heroveren?</a:t>
            </a:r>
            <a:endParaRPr lang="nl-NL" dirty="0"/>
          </a:p>
        </p:txBody>
      </p:sp>
      <p:pic>
        <p:nvPicPr>
          <p:cNvPr id="5" name="Tijdelijke aanduiding voor afbeelding 4" descr="DSC01360.JPG"/>
          <p:cNvPicPr>
            <a:picLocks noGrp="1" noChangeAspect="1"/>
          </p:cNvPicPr>
          <p:nvPr>
            <p:ph type="pic" idx="1"/>
          </p:nvPr>
        </p:nvPicPr>
        <p:blipFill>
          <a:blip r:embed="rId2" cstate="print"/>
          <a:srcRect/>
          <a:stretch>
            <a:fillRect/>
          </a:stretch>
        </p:blipFill>
        <p:spPr>
          <a:xfrm>
            <a:off x="1792288" y="671513"/>
            <a:ext cx="5486400" cy="4114800"/>
          </a:xfrm>
        </p:spPr>
      </p:pic>
      <p:sp>
        <p:nvSpPr>
          <p:cNvPr id="4" name="Tijdelijke aanduiding voor tekst 3"/>
          <p:cNvSpPr>
            <a:spLocks noGrp="1"/>
          </p:cNvSpPr>
          <p:nvPr>
            <p:ph type="body" sz="half" idx="2"/>
          </p:nvPr>
        </p:nvSpPr>
        <p:spPr/>
        <p:txBody>
          <a:bodyPr/>
          <a:lstStyle/>
          <a:p>
            <a:r>
              <a:rPr lang="nl-BE" dirty="0" smtClean="0"/>
              <a:t>De sultan verstopt zich achter de pratende boom. De prinsessen en panda’s proberen de sprinkhaan te heroveren. </a:t>
            </a:r>
            <a:endParaRPr lang="nl-NL" dirty="0"/>
          </a:p>
        </p:txBody>
      </p:sp>
    </p:spTree>
  </p:cSld>
  <p:clrMapOvr>
    <a:masterClrMapping/>
  </p:clrMapOvr>
  <p:transition spd="slow" advClick="0" advTm="30000">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 herovering van Reus</a:t>
            </a:r>
            <a:endParaRPr lang="nl-NL" dirty="0"/>
          </a:p>
        </p:txBody>
      </p:sp>
      <p:pic>
        <p:nvPicPr>
          <p:cNvPr id="5" name="Tijdelijke aanduiding voor afbeelding 4" descr="DSC01362.JPG"/>
          <p:cNvPicPr>
            <a:picLocks noGrp="1" noChangeAspect="1"/>
          </p:cNvPicPr>
          <p:nvPr>
            <p:ph type="pic" idx="1"/>
          </p:nvPr>
        </p:nvPicPr>
        <p:blipFill>
          <a:blip r:embed="rId2" cstate="print"/>
          <a:srcRect/>
          <a:stretch>
            <a:fillRect/>
          </a:stretch>
        </p:blipFill>
        <p:spPr/>
      </p:pic>
      <p:sp>
        <p:nvSpPr>
          <p:cNvPr id="4" name="Tijdelijke aanduiding voor tekst 3"/>
          <p:cNvSpPr>
            <a:spLocks noGrp="1"/>
          </p:cNvSpPr>
          <p:nvPr>
            <p:ph type="body" sz="half" idx="2"/>
          </p:nvPr>
        </p:nvSpPr>
        <p:spPr/>
        <p:txBody>
          <a:bodyPr>
            <a:normAutofit fontScale="92500" lnSpcReduction="10000"/>
          </a:bodyPr>
          <a:lstStyle/>
          <a:p>
            <a:r>
              <a:rPr lang="nl-BE" dirty="0" smtClean="0"/>
              <a:t>Na het magische codewoord, vinden ze tot hun grote verbazing enkel Reus in de grot. De Patoe City Gang is nergens te bespeuren. De prinsessen en panda’s nemen Reus en lopen snel terug naar het kasteel, maar eerst moeten ze terug door de woestijn wandelen…</a:t>
            </a:r>
            <a:endParaRPr lang="nl-NL" dirty="0"/>
          </a:p>
        </p:txBody>
      </p:sp>
    </p:spTree>
  </p:cSld>
  <p:clrMapOvr>
    <a:masterClrMapping/>
  </p:clrMapOvr>
  <p:transition spd="slow" advClick="0" advTm="30000">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De tocht doorheen de woestijn</a:t>
            </a:r>
            <a:endParaRPr lang="nl-NL" dirty="0"/>
          </a:p>
        </p:txBody>
      </p:sp>
      <p:pic>
        <p:nvPicPr>
          <p:cNvPr id="5" name="Tijdelijke aanduiding voor inhoud 4" descr="DSC01307.JPG"/>
          <p:cNvPicPr>
            <a:picLocks noGrp="1" noChangeAspect="1"/>
          </p:cNvPicPr>
          <p:nvPr>
            <p:ph sz="half" idx="1"/>
          </p:nvPr>
        </p:nvPicPr>
        <p:blipFill>
          <a:blip r:embed="rId2" cstate="print"/>
          <a:stretch>
            <a:fillRect/>
          </a:stretch>
        </p:blipFill>
        <p:spPr>
          <a:xfrm>
            <a:off x="457200" y="2348706"/>
            <a:ext cx="4038600" cy="3028950"/>
          </a:xfrm>
        </p:spPr>
      </p:pic>
      <p:pic>
        <p:nvPicPr>
          <p:cNvPr id="6" name="Tijdelijke aanduiding voor inhoud 5" descr="DSC01302.JPG"/>
          <p:cNvPicPr>
            <a:picLocks noGrp="1" noChangeAspect="1"/>
          </p:cNvPicPr>
          <p:nvPr>
            <p:ph sz="half" idx="2"/>
          </p:nvPr>
        </p:nvPicPr>
        <p:blipFill>
          <a:blip r:embed="rId3" cstate="print"/>
          <a:stretch>
            <a:fillRect/>
          </a:stretch>
        </p:blipFill>
        <p:spPr>
          <a:xfrm>
            <a:off x="4648200" y="2348706"/>
            <a:ext cx="4038600" cy="3028950"/>
          </a:xfrm>
        </p:spPr>
      </p:pic>
      <p:sp>
        <p:nvSpPr>
          <p:cNvPr id="3" name="Tekstvak 2"/>
          <p:cNvSpPr txBox="1"/>
          <p:nvPr/>
        </p:nvSpPr>
        <p:spPr>
          <a:xfrm>
            <a:off x="971600" y="5589240"/>
            <a:ext cx="7272808" cy="646331"/>
          </a:xfrm>
          <a:prstGeom prst="rect">
            <a:avLst/>
          </a:prstGeom>
          <a:noFill/>
        </p:spPr>
        <p:txBody>
          <a:bodyPr wrap="square" rtlCol="0">
            <a:spAutoFit/>
          </a:bodyPr>
          <a:lstStyle/>
          <a:p>
            <a:r>
              <a:rPr lang="nl-BE" dirty="0" smtClean="0"/>
              <a:t>Onderweg terug naar het kasteel, komen we best wel wat (ouder)kamelen tegen…</a:t>
            </a:r>
            <a:endParaRPr lang="nl-BE" dirty="0"/>
          </a:p>
        </p:txBody>
      </p:sp>
    </p:spTree>
    <p:extLst>
      <p:ext uri="{BB962C8B-B14F-4D97-AF65-F5344CB8AC3E}">
        <p14:creationId xmlns:p14="http://schemas.microsoft.com/office/powerpoint/2010/main" val="443539525"/>
      </p:ext>
    </p:extLst>
  </p:cSld>
  <p:clrMapOvr>
    <a:masterClrMapping/>
  </p:clrMapOvr>
  <p:transition spd="slow" advClick="0" advTm="30000">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Nog steeds onderweg …</a:t>
            </a:r>
            <a:endParaRPr lang="nl-NL" dirty="0"/>
          </a:p>
        </p:txBody>
      </p:sp>
      <p:pic>
        <p:nvPicPr>
          <p:cNvPr id="5" name="Tijdelijke aanduiding voor inhoud 4" descr="DSC01299.JPG"/>
          <p:cNvPicPr>
            <a:picLocks noGrp="1" noChangeAspect="1"/>
          </p:cNvPicPr>
          <p:nvPr>
            <p:ph sz="half" idx="1"/>
          </p:nvPr>
        </p:nvPicPr>
        <p:blipFill>
          <a:blip r:embed="rId2" cstate="print"/>
          <a:stretch>
            <a:fillRect/>
          </a:stretch>
        </p:blipFill>
        <p:spPr>
          <a:xfrm>
            <a:off x="457200" y="2348706"/>
            <a:ext cx="4038600" cy="3028950"/>
          </a:xfrm>
        </p:spPr>
      </p:pic>
      <p:pic>
        <p:nvPicPr>
          <p:cNvPr id="6" name="Tijdelijke aanduiding voor inhoud 5" descr="DSC01306.JPG"/>
          <p:cNvPicPr>
            <a:picLocks noGrp="1" noChangeAspect="1"/>
          </p:cNvPicPr>
          <p:nvPr>
            <p:ph sz="half" idx="2"/>
          </p:nvPr>
        </p:nvPicPr>
        <p:blipFill>
          <a:blip r:embed="rId3" cstate="print"/>
          <a:stretch>
            <a:fillRect/>
          </a:stretch>
        </p:blipFill>
        <p:spPr>
          <a:xfrm>
            <a:off x="4648200" y="2348706"/>
            <a:ext cx="4038600" cy="3028950"/>
          </a:xfrm>
        </p:spPr>
      </p:pic>
      <p:sp>
        <p:nvSpPr>
          <p:cNvPr id="3" name="Tekstvak 2"/>
          <p:cNvSpPr txBox="1"/>
          <p:nvPr/>
        </p:nvSpPr>
        <p:spPr>
          <a:xfrm>
            <a:off x="971600" y="5661248"/>
            <a:ext cx="7560840" cy="646331"/>
          </a:xfrm>
          <a:prstGeom prst="rect">
            <a:avLst/>
          </a:prstGeom>
          <a:noFill/>
        </p:spPr>
        <p:txBody>
          <a:bodyPr wrap="square" rtlCol="0">
            <a:spAutoFit/>
          </a:bodyPr>
          <a:lstStyle/>
          <a:p>
            <a:r>
              <a:rPr lang="nl-BE" dirty="0" smtClean="0"/>
              <a:t>Oei, hier zit er zelfs al een papa-rover in de cel! Zou hij aangesloten zijn bij de </a:t>
            </a:r>
            <a:r>
              <a:rPr lang="nl-BE" dirty="0" err="1" smtClean="0"/>
              <a:t>Patoe</a:t>
            </a:r>
            <a:r>
              <a:rPr lang="nl-BE" dirty="0" smtClean="0"/>
              <a:t> City Gang?</a:t>
            </a:r>
            <a:endParaRPr lang="nl-BE" dirty="0"/>
          </a:p>
        </p:txBody>
      </p:sp>
    </p:spTree>
    <p:extLst>
      <p:ext uri="{BB962C8B-B14F-4D97-AF65-F5344CB8AC3E}">
        <p14:creationId xmlns:p14="http://schemas.microsoft.com/office/powerpoint/2010/main" val="264625999"/>
      </p:ext>
    </p:extLst>
  </p:cSld>
  <p:clrMapOvr>
    <a:masterClrMapping/>
  </p:clrMapOvr>
  <p:transition spd="slow" advClick="0" advTm="30000">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Nog steeds onderweg…</a:t>
            </a:r>
            <a:endParaRPr lang="nl-NL" dirty="0"/>
          </a:p>
        </p:txBody>
      </p:sp>
      <p:pic>
        <p:nvPicPr>
          <p:cNvPr id="5" name="Tijdelijke aanduiding voor inhoud 4" descr="DSC01303.JPG"/>
          <p:cNvPicPr>
            <a:picLocks noGrp="1" noChangeAspect="1"/>
          </p:cNvPicPr>
          <p:nvPr>
            <p:ph sz="half" idx="1"/>
          </p:nvPr>
        </p:nvPicPr>
        <p:blipFill>
          <a:blip r:embed="rId2" cstate="print"/>
          <a:stretch>
            <a:fillRect/>
          </a:stretch>
        </p:blipFill>
        <p:spPr>
          <a:xfrm>
            <a:off x="457200" y="2348706"/>
            <a:ext cx="4038600" cy="3028950"/>
          </a:xfrm>
        </p:spPr>
      </p:pic>
      <p:pic>
        <p:nvPicPr>
          <p:cNvPr id="6" name="Tijdelijke aanduiding voor inhoud 5" descr="DSC01308.JPG"/>
          <p:cNvPicPr>
            <a:picLocks noGrp="1" noChangeAspect="1"/>
          </p:cNvPicPr>
          <p:nvPr>
            <p:ph sz="half" idx="2"/>
          </p:nvPr>
        </p:nvPicPr>
        <p:blipFill>
          <a:blip r:embed="rId3" cstate="print"/>
          <a:stretch>
            <a:fillRect/>
          </a:stretch>
        </p:blipFill>
        <p:spPr>
          <a:xfrm>
            <a:off x="4648200" y="2348706"/>
            <a:ext cx="4038600" cy="3028950"/>
          </a:xfrm>
        </p:spPr>
      </p:pic>
    </p:spTree>
    <p:extLst>
      <p:ext uri="{BB962C8B-B14F-4D97-AF65-F5344CB8AC3E}">
        <p14:creationId xmlns:p14="http://schemas.microsoft.com/office/powerpoint/2010/main" val="3896985025"/>
      </p:ext>
    </p:extLst>
  </p:cSld>
  <p:clrMapOvr>
    <a:masterClrMapping/>
  </p:clrMapOvr>
  <p:transition spd="slow" advClick="0" advTm="30000">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Lokale buurtbewoners ..</a:t>
            </a:r>
            <a:endParaRPr lang="nl-NL" dirty="0"/>
          </a:p>
        </p:txBody>
      </p:sp>
      <p:pic>
        <p:nvPicPr>
          <p:cNvPr id="5" name="Tijdelijke aanduiding voor inhoud 4" descr="DSC01309.JPG"/>
          <p:cNvPicPr>
            <a:picLocks noGrp="1" noChangeAspect="1"/>
          </p:cNvPicPr>
          <p:nvPr>
            <p:ph sz="half" idx="1"/>
          </p:nvPr>
        </p:nvPicPr>
        <p:blipFill>
          <a:blip r:embed="rId2" cstate="print"/>
          <a:stretch>
            <a:fillRect/>
          </a:stretch>
        </p:blipFill>
        <p:spPr>
          <a:xfrm>
            <a:off x="457200" y="2348706"/>
            <a:ext cx="4038600" cy="3028950"/>
          </a:xfrm>
        </p:spPr>
      </p:pic>
      <p:pic>
        <p:nvPicPr>
          <p:cNvPr id="6" name="Tijdelijke aanduiding voor inhoud 5" descr="DSC01330.JPG"/>
          <p:cNvPicPr>
            <a:picLocks noGrp="1" noChangeAspect="1"/>
          </p:cNvPicPr>
          <p:nvPr>
            <p:ph sz="half" idx="2"/>
          </p:nvPr>
        </p:nvPicPr>
        <p:blipFill>
          <a:blip r:embed="rId3" cstate="print"/>
          <a:stretch>
            <a:fillRect/>
          </a:stretch>
        </p:blipFill>
        <p:spPr>
          <a:xfrm>
            <a:off x="4648200" y="2348706"/>
            <a:ext cx="4038600" cy="3028950"/>
          </a:xfrm>
        </p:spPr>
      </p:pic>
    </p:spTree>
    <p:extLst>
      <p:ext uri="{BB962C8B-B14F-4D97-AF65-F5344CB8AC3E}">
        <p14:creationId xmlns:p14="http://schemas.microsoft.com/office/powerpoint/2010/main" val="3578330183"/>
      </p:ext>
    </p:extLst>
  </p:cSld>
  <p:clrMapOvr>
    <a:masterClrMapping/>
  </p:clrMapOvr>
  <p:transition spd="slow" advClick="0" advTm="30000">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Het feest</a:t>
            </a:r>
            <a:endParaRPr lang="nl-NL" dirty="0"/>
          </a:p>
        </p:txBody>
      </p:sp>
      <p:pic>
        <p:nvPicPr>
          <p:cNvPr id="5" name="Tijdelijke aanduiding voor afbeelding 4" descr="DSC01372.JPG"/>
          <p:cNvPicPr>
            <a:picLocks noGrp="1" noChangeAspect="1"/>
          </p:cNvPicPr>
          <p:nvPr>
            <p:ph type="pic" idx="1"/>
          </p:nvPr>
        </p:nvPicPr>
        <p:blipFill>
          <a:blip r:embed="rId2" cstate="print"/>
          <a:srcRect/>
          <a:stretch>
            <a:fillRect/>
          </a:stretch>
        </p:blipFill>
        <p:spPr/>
      </p:pic>
      <p:sp>
        <p:nvSpPr>
          <p:cNvPr id="4" name="Tijdelijke aanduiding voor tekst 3"/>
          <p:cNvSpPr>
            <a:spLocks noGrp="1"/>
          </p:cNvSpPr>
          <p:nvPr>
            <p:ph type="body" sz="half" idx="2"/>
          </p:nvPr>
        </p:nvSpPr>
        <p:spPr/>
        <p:txBody>
          <a:bodyPr/>
          <a:lstStyle/>
          <a:p>
            <a:r>
              <a:rPr lang="nl-BE" dirty="0" smtClean="0"/>
              <a:t>Als iedereen terug in het kasteel is barst er spontaan een feest los om de thuiskomst van Reus te vieren.</a:t>
            </a:r>
          </a:p>
          <a:p>
            <a:endParaRPr lang="nl-NL" dirty="0"/>
          </a:p>
        </p:txBody>
      </p:sp>
    </p:spTree>
  </p:cSld>
  <p:clrMapOvr>
    <a:masterClrMapping/>
  </p:clrMapOvr>
  <p:transition spd="slow" advClick="0" advTm="30000">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zans.jpg"/>
          <p:cNvPicPr>
            <a:picLocks noChangeAspect="1"/>
          </p:cNvPicPr>
          <p:nvPr/>
        </p:nvPicPr>
        <p:blipFill>
          <a:blip r:embed="rId2"/>
          <a:stretch>
            <a:fillRect/>
          </a:stretch>
        </p:blipFill>
        <p:spPr>
          <a:xfrm>
            <a:off x="142844" y="214290"/>
            <a:ext cx="8786874" cy="6500858"/>
          </a:xfrm>
          <a:prstGeom prst="rect">
            <a:avLst/>
          </a:prstGeom>
          <a:ln>
            <a:noFill/>
          </a:ln>
          <a:effectLst>
            <a:softEdge rad="112500"/>
          </a:effectLst>
        </p:spPr>
      </p:pic>
      <p:sp>
        <p:nvSpPr>
          <p:cNvPr id="2" name="Titel 1"/>
          <p:cNvSpPr>
            <a:spLocks noGrp="1"/>
          </p:cNvSpPr>
          <p:nvPr>
            <p:ph type="ctrTitle"/>
          </p:nvPr>
        </p:nvSpPr>
        <p:spPr/>
        <p:txBody>
          <a:bodyPr>
            <a:prstTxWarp prst="textTriangleInverted">
              <a:avLst/>
            </a:prstTxWarp>
            <a:normAutofit fontScale="90000"/>
          </a:bodyPr>
          <a:lstStyle/>
          <a:p>
            <a:r>
              <a:rPr lang="nl-BE" dirty="0" smtClean="0">
                <a:effectLst>
                  <a:outerShdw blurRad="38100" dist="38100" dir="2700000" algn="tl">
                    <a:srgbClr val="000000">
                      <a:alpha val="43137"/>
                    </a:srgbClr>
                  </a:outerShdw>
                </a:effectLst>
              </a:rPr>
              <a:t>The end</a:t>
            </a:r>
            <a:br>
              <a:rPr lang="nl-BE" dirty="0" smtClean="0">
                <a:effectLst>
                  <a:outerShdw blurRad="38100" dist="38100" dir="2700000" algn="tl">
                    <a:srgbClr val="000000">
                      <a:alpha val="43137"/>
                    </a:srgbClr>
                  </a:outerShdw>
                </a:effectLst>
              </a:rPr>
            </a:br>
            <a:r>
              <a:rPr lang="nl-BE" dirty="0" smtClean="0">
                <a:effectLst>
                  <a:outerShdw blurRad="38100" dist="38100" dir="2700000" algn="tl">
                    <a:srgbClr val="000000">
                      <a:alpha val="43137"/>
                    </a:srgbClr>
                  </a:outerShdw>
                </a:effectLst>
              </a:rPr>
              <a:t>en ze leefden nog lang en gelukkig!!</a:t>
            </a:r>
            <a:endParaRPr lang="nl-NL" dirty="0">
              <a:effectLst>
                <a:outerShdw blurRad="38100" dist="38100" dir="2700000" algn="tl">
                  <a:srgbClr val="000000">
                    <a:alpha val="43137"/>
                  </a:srgbClr>
                </a:outerShdw>
              </a:effectLst>
            </a:endParaRPr>
          </a:p>
        </p:txBody>
      </p:sp>
      <p:sp>
        <p:nvSpPr>
          <p:cNvPr id="3" name="Ondertitel 2"/>
          <p:cNvSpPr>
            <a:spLocks noGrp="1"/>
          </p:cNvSpPr>
          <p:nvPr>
            <p:ph type="subTitle" idx="1"/>
          </p:nvPr>
        </p:nvSpPr>
        <p:spPr/>
        <p:txBody>
          <a:bodyPr/>
          <a:lstStyle/>
          <a:p>
            <a:r>
              <a:rPr lang="nl-BE" dirty="0" smtClean="0">
                <a:solidFill>
                  <a:schemeClr val="tx1"/>
                </a:solidFill>
              </a:rPr>
              <a:t>Made by Patoe</a:t>
            </a:r>
          </a:p>
          <a:p>
            <a:r>
              <a:rPr lang="nl-BE" dirty="0" smtClean="0">
                <a:solidFill>
                  <a:schemeClr val="tx1"/>
                </a:solidFill>
              </a:rPr>
              <a:t>Based on Ali Baba en de 40 rovers</a:t>
            </a:r>
            <a:endParaRPr lang="nl-NL" dirty="0" smtClean="0">
              <a:solidFill>
                <a:schemeClr val="tx1"/>
              </a:solidFill>
            </a:endParaRPr>
          </a:p>
          <a:p>
            <a:endParaRPr lang="nl-NL" dirty="0"/>
          </a:p>
        </p:txBody>
      </p:sp>
    </p:spTree>
  </p:cSld>
  <p:clrMapOvr>
    <a:masterClrMapping/>
  </p:clrMapOvr>
  <p:transition spd="slow" advClick="0" advTm="30000">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txBody>
          <a:bodyPr>
            <a:normAutofit fontScale="90000"/>
          </a:bodyPr>
          <a:lstStyle/>
          <a:p>
            <a:r>
              <a:rPr lang="nl-BE" dirty="0" smtClean="0"/>
              <a:t>In samenwerking met de begeleiding ouders en kinderen van </a:t>
            </a:r>
            <a:r>
              <a:rPr lang="nl-BE" dirty="0" err="1" smtClean="0"/>
              <a:t>Patoe</a:t>
            </a:r>
            <a:r>
              <a:rPr lang="nl-BE" dirty="0" smtClean="0"/>
              <a:t>, bedankt het was een superdag!</a:t>
            </a:r>
            <a:endParaRPr lang="nl-NL" dirty="0"/>
          </a:p>
        </p:txBody>
      </p:sp>
      <p:pic>
        <p:nvPicPr>
          <p:cNvPr id="4" name="Tijdelijke aanduiding voor inhoud 3" descr="DSC01386.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spd="slow" advClick="0" advTm="30000">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Er was eens een sultan </a:t>
            </a:r>
            <a:r>
              <a:rPr lang="nl-BE" dirty="0" err="1" smtClean="0"/>
              <a:t>Chiwawa</a:t>
            </a:r>
            <a:r>
              <a:rPr lang="nl-BE" dirty="0" smtClean="0"/>
              <a:t>. Hij leefde in </a:t>
            </a:r>
            <a:r>
              <a:rPr lang="nl-BE" dirty="0" err="1" smtClean="0"/>
              <a:t>Patoeland</a:t>
            </a:r>
            <a:r>
              <a:rPr lang="nl-BE" dirty="0" smtClean="0"/>
              <a:t>. </a:t>
            </a:r>
            <a:endParaRPr lang="nl-NL" dirty="0"/>
          </a:p>
        </p:txBody>
      </p:sp>
      <p:pic>
        <p:nvPicPr>
          <p:cNvPr id="5" name="Tijdelijke aanduiding voor afbeelding 4" descr="DSC01345.JPG"/>
          <p:cNvPicPr>
            <a:picLocks noGrp="1" noChangeAspect="1"/>
          </p:cNvPicPr>
          <p:nvPr>
            <p:ph type="pic" idx="1"/>
          </p:nvPr>
        </p:nvPicPr>
        <p:blipFill>
          <a:blip r:embed="rId2" cstate="print"/>
          <a:srcRect/>
          <a:stretch>
            <a:fillRect/>
          </a:stretch>
        </p:blipFill>
        <p:spPr/>
      </p:pic>
      <p:sp>
        <p:nvSpPr>
          <p:cNvPr id="4" name="Tijdelijke aanduiding voor tekst 3"/>
          <p:cNvSpPr>
            <a:spLocks noGrp="1"/>
          </p:cNvSpPr>
          <p:nvPr>
            <p:ph type="body" sz="half" idx="2"/>
          </p:nvPr>
        </p:nvSpPr>
        <p:spPr/>
        <p:txBody>
          <a:bodyPr/>
          <a:lstStyle/>
          <a:p>
            <a:r>
              <a:rPr lang="nl-BE" dirty="0" smtClean="0"/>
              <a:t>Hij had vele mooie prinsessen en verscheidene huisdieren. Hij had 3 panda’s en een magische sprinkhaan die Reus noemde. </a:t>
            </a:r>
            <a:endParaRPr lang="nl-NL" dirty="0"/>
          </a:p>
        </p:txBody>
      </p:sp>
    </p:spTree>
  </p:cSld>
  <p:clrMapOvr>
    <a:masterClrMapping/>
  </p:clrMapOvr>
  <p:transition spd="slow" advClick="0" advTm="30000">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Reus de sprinkhaan</a:t>
            </a:r>
            <a:endParaRPr lang="nl-NL" dirty="0"/>
          </a:p>
        </p:txBody>
      </p:sp>
      <p:pic>
        <p:nvPicPr>
          <p:cNvPr id="5" name="Tijdelijke aanduiding voor afbeelding 4" descr="geld.jpg"/>
          <p:cNvPicPr>
            <a:picLocks noGrp="1" noChangeAspect="1"/>
          </p:cNvPicPr>
          <p:nvPr>
            <p:ph type="pic" idx="1"/>
          </p:nvPr>
        </p:nvPicPr>
        <p:blipFill>
          <a:blip r:embed="rId2"/>
          <a:srcRect l="64" r="64"/>
          <a:stretch>
            <a:fillRect/>
          </a:stretch>
        </p:blipFill>
        <p:spPr>
          <a:xfrm>
            <a:off x="1792288" y="571480"/>
            <a:ext cx="2994026" cy="4156095"/>
          </a:xfrm>
        </p:spPr>
      </p:pic>
      <p:sp>
        <p:nvSpPr>
          <p:cNvPr id="4" name="Tijdelijke aanduiding voor tekst 3"/>
          <p:cNvSpPr>
            <a:spLocks noGrp="1"/>
          </p:cNvSpPr>
          <p:nvPr>
            <p:ph type="body" sz="half" idx="2"/>
          </p:nvPr>
        </p:nvSpPr>
        <p:spPr/>
        <p:txBody>
          <a:bodyPr/>
          <a:lstStyle/>
          <a:p>
            <a:r>
              <a:rPr lang="nl-BE" dirty="0" smtClean="0"/>
              <a:t>Wanneer Reus de sprinkhaan plaste. Plaste hij geld.</a:t>
            </a:r>
            <a:endParaRPr lang="nl-NL" dirty="0"/>
          </a:p>
        </p:txBody>
      </p:sp>
      <p:pic>
        <p:nvPicPr>
          <p:cNvPr id="6" name="Afbeelding 5" descr="DSC01327.JPG"/>
          <p:cNvPicPr>
            <a:picLocks noChangeAspect="1"/>
          </p:cNvPicPr>
          <p:nvPr/>
        </p:nvPicPr>
        <p:blipFill>
          <a:blip r:embed="rId3" cstate="print"/>
          <a:srcRect l="29790" t="36559" r="14516"/>
          <a:stretch>
            <a:fillRect/>
          </a:stretch>
        </p:blipFill>
        <p:spPr>
          <a:xfrm>
            <a:off x="4786314" y="571480"/>
            <a:ext cx="3071834" cy="4143404"/>
          </a:xfrm>
          <a:prstGeom prst="rect">
            <a:avLst/>
          </a:prstGeom>
        </p:spPr>
      </p:pic>
    </p:spTree>
  </p:cSld>
  <p:clrMapOvr>
    <a:masterClrMapping/>
  </p:clrMapOvr>
  <p:transition spd="slow" advClick="0" advTm="30000">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 Patoe City Gang</a:t>
            </a:r>
            <a:endParaRPr lang="nl-NL" dirty="0"/>
          </a:p>
        </p:txBody>
      </p:sp>
      <p:pic>
        <p:nvPicPr>
          <p:cNvPr id="5" name="Tijdelijke aanduiding voor afbeelding 4" descr="DSC01346.JPG"/>
          <p:cNvPicPr>
            <a:picLocks noGrp="1" noChangeAspect="1"/>
          </p:cNvPicPr>
          <p:nvPr>
            <p:ph type="pic" idx="1"/>
          </p:nvPr>
        </p:nvPicPr>
        <p:blipFill>
          <a:blip r:embed="rId2" cstate="print"/>
          <a:srcRect/>
          <a:stretch>
            <a:fillRect/>
          </a:stretch>
        </p:blipFill>
        <p:spPr>
          <a:xfrm>
            <a:off x="1792288" y="742960"/>
            <a:ext cx="5486400" cy="4114800"/>
          </a:xfrm>
        </p:spPr>
      </p:pic>
      <p:sp>
        <p:nvSpPr>
          <p:cNvPr id="4" name="Tijdelijke aanduiding voor tekst 3"/>
          <p:cNvSpPr>
            <a:spLocks noGrp="1"/>
          </p:cNvSpPr>
          <p:nvPr>
            <p:ph type="body" sz="half" idx="2"/>
          </p:nvPr>
        </p:nvSpPr>
        <p:spPr/>
        <p:txBody>
          <a:bodyPr/>
          <a:lstStyle/>
          <a:p>
            <a:r>
              <a:rPr lang="nl-BE" dirty="0" smtClean="0"/>
              <a:t>De mannen waren zo jaloers op de sultan dat ze een groepje oprichtte en de sprinkhaan wilde stelen.</a:t>
            </a:r>
            <a:endParaRPr lang="nl-NL" dirty="0"/>
          </a:p>
        </p:txBody>
      </p:sp>
    </p:spTree>
  </p:cSld>
  <p:clrMapOvr>
    <a:masterClrMapping/>
  </p:clrMapOvr>
  <p:transition spd="slow" advClick="0" advTm="30000">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 sultan op wandeling met zijn huisdieren</a:t>
            </a:r>
            <a:endParaRPr lang="nl-NL" dirty="0"/>
          </a:p>
        </p:txBody>
      </p:sp>
      <p:pic>
        <p:nvPicPr>
          <p:cNvPr id="5" name="Tijdelijke aanduiding voor afbeelding 4" descr="DSC01347.JPG"/>
          <p:cNvPicPr>
            <a:picLocks noGrp="1" noChangeAspect="1"/>
          </p:cNvPicPr>
          <p:nvPr>
            <p:ph type="pic" idx="1"/>
          </p:nvPr>
        </p:nvPicPr>
        <p:blipFill>
          <a:blip r:embed="rId2" cstate="print"/>
          <a:srcRect/>
          <a:stretch>
            <a:fillRect/>
          </a:stretch>
        </p:blipFill>
        <p:spPr/>
      </p:pic>
      <p:sp>
        <p:nvSpPr>
          <p:cNvPr id="4" name="Tijdelijke aanduiding voor tekst 3"/>
          <p:cNvSpPr>
            <a:spLocks noGrp="1"/>
          </p:cNvSpPr>
          <p:nvPr>
            <p:ph type="body" sz="half" idx="2"/>
          </p:nvPr>
        </p:nvSpPr>
        <p:spPr/>
        <p:txBody>
          <a:bodyPr/>
          <a:lstStyle/>
          <a:p>
            <a:r>
              <a:rPr lang="nl-BE" dirty="0" smtClean="0"/>
              <a:t>De sultan ging op wandeling met zijn huisdieren. De Patoe City Gang volgde hem.</a:t>
            </a:r>
          </a:p>
          <a:p>
            <a:endParaRPr lang="nl-NL" dirty="0"/>
          </a:p>
        </p:txBody>
      </p:sp>
    </p:spTree>
  </p:cSld>
  <p:clrMapOvr>
    <a:masterClrMapping/>
  </p:clrMapOvr>
  <p:transition spd="slow" advClick="0" advTm="30000">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 diefstal van de sprinkhaan</a:t>
            </a:r>
            <a:endParaRPr lang="nl-NL" dirty="0"/>
          </a:p>
        </p:txBody>
      </p:sp>
      <p:pic>
        <p:nvPicPr>
          <p:cNvPr id="5" name="Tijdelijke aanduiding voor afbeelding 4" descr="DSC01351.JPG"/>
          <p:cNvPicPr>
            <a:picLocks noGrp="1" noChangeAspect="1"/>
          </p:cNvPicPr>
          <p:nvPr>
            <p:ph type="pic" idx="1"/>
          </p:nvPr>
        </p:nvPicPr>
        <p:blipFill>
          <a:blip r:embed="rId2" cstate="print"/>
          <a:srcRect/>
          <a:stretch>
            <a:fillRect/>
          </a:stretch>
        </p:blipFill>
        <p:spPr/>
      </p:pic>
      <p:sp>
        <p:nvSpPr>
          <p:cNvPr id="4" name="Tijdelijke aanduiding voor tekst 3"/>
          <p:cNvSpPr>
            <a:spLocks noGrp="1"/>
          </p:cNvSpPr>
          <p:nvPr>
            <p:ph type="body" sz="half" idx="2"/>
          </p:nvPr>
        </p:nvSpPr>
        <p:spPr/>
        <p:txBody>
          <a:bodyPr/>
          <a:lstStyle/>
          <a:p>
            <a:r>
              <a:rPr lang="nl-BE" dirty="0" smtClean="0"/>
              <a:t>De Patoe City Gang leidde de Sultan af door over het weer te praten en namen toen de sprinkhaan mee.</a:t>
            </a:r>
            <a:endParaRPr lang="nl-NL" dirty="0"/>
          </a:p>
        </p:txBody>
      </p:sp>
    </p:spTree>
  </p:cSld>
  <p:clrMapOvr>
    <a:masterClrMapping/>
  </p:clrMapOvr>
  <p:transition spd="slow" advClick="0" advTm="30000">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Het verdriet van de sultan en zijn prinsessen</a:t>
            </a:r>
            <a:endParaRPr lang="nl-NL" dirty="0"/>
          </a:p>
        </p:txBody>
      </p:sp>
      <p:pic>
        <p:nvPicPr>
          <p:cNvPr id="6" name="Tijdelijke aanduiding voor afbeelding 5" descr="DSC01365.JPG"/>
          <p:cNvPicPr>
            <a:picLocks noGrp="1" noChangeAspect="1"/>
          </p:cNvPicPr>
          <p:nvPr>
            <p:ph type="pic" idx="1"/>
          </p:nvPr>
        </p:nvPicPr>
        <p:blipFill>
          <a:blip r:embed="rId2" cstate="print"/>
          <a:srcRect/>
          <a:stretch>
            <a:fillRect/>
          </a:stretch>
        </p:blipFill>
        <p:spPr/>
      </p:pic>
      <p:sp>
        <p:nvSpPr>
          <p:cNvPr id="4" name="Tijdelijke aanduiding voor tekst 3"/>
          <p:cNvSpPr>
            <a:spLocks noGrp="1"/>
          </p:cNvSpPr>
          <p:nvPr>
            <p:ph type="body" sz="half" idx="2"/>
          </p:nvPr>
        </p:nvSpPr>
        <p:spPr/>
        <p:txBody>
          <a:bodyPr/>
          <a:lstStyle/>
          <a:p>
            <a:r>
              <a:rPr lang="nl-BE" dirty="0" smtClean="0"/>
              <a:t>De Patoe City Gang was te snel voor de sultan. De sultan ging bedroefd naar huis en vertelde het nieuws aan zijn prinsessen. Samen waren ze allemaal heel diep bedroefd.</a:t>
            </a:r>
            <a:endParaRPr lang="nl-NL" dirty="0"/>
          </a:p>
        </p:txBody>
      </p:sp>
    </p:spTree>
  </p:cSld>
  <p:clrMapOvr>
    <a:masterClrMapping/>
  </p:clrMapOvr>
  <p:transition spd="slow" advClick="0" advTm="30000">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Wat nu?</a:t>
            </a:r>
            <a:endParaRPr lang="nl-NL" dirty="0"/>
          </a:p>
        </p:txBody>
      </p:sp>
      <p:pic>
        <p:nvPicPr>
          <p:cNvPr id="5" name="Tijdelijke aanduiding voor afbeelding 4" descr="DSC01367.JPG"/>
          <p:cNvPicPr>
            <a:picLocks noGrp="1" noChangeAspect="1"/>
          </p:cNvPicPr>
          <p:nvPr>
            <p:ph type="pic" idx="1"/>
          </p:nvPr>
        </p:nvPicPr>
        <p:blipFill>
          <a:blip r:embed="rId2" cstate="print"/>
          <a:srcRect/>
          <a:stretch>
            <a:fillRect/>
          </a:stretch>
        </p:blipFill>
        <p:spPr/>
      </p:pic>
      <p:sp>
        <p:nvSpPr>
          <p:cNvPr id="4" name="Tijdelijke aanduiding voor tekst 3"/>
          <p:cNvSpPr>
            <a:spLocks noGrp="1"/>
          </p:cNvSpPr>
          <p:nvPr>
            <p:ph type="body" sz="half" idx="2"/>
          </p:nvPr>
        </p:nvSpPr>
        <p:spPr/>
        <p:txBody>
          <a:bodyPr/>
          <a:lstStyle/>
          <a:p>
            <a:r>
              <a:rPr lang="nl-BE" dirty="0" smtClean="0"/>
              <a:t>Samen bedachten ze een plan en gingen ze op zoek naar de schuilplaats van de Patoe City Gang.</a:t>
            </a:r>
            <a:endParaRPr lang="nl-NL" dirty="0"/>
          </a:p>
        </p:txBody>
      </p:sp>
    </p:spTree>
  </p:cSld>
  <p:clrMapOvr>
    <a:masterClrMapping/>
  </p:clrMapOvr>
  <p:transition spd="slow" advClick="0" advTm="30000">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 pratende boom</a:t>
            </a:r>
            <a:endParaRPr lang="nl-NL" dirty="0"/>
          </a:p>
        </p:txBody>
      </p:sp>
      <p:pic>
        <p:nvPicPr>
          <p:cNvPr id="5" name="Tijdelijke aanduiding voor afbeelding 4" descr="DSC01355.JPG"/>
          <p:cNvPicPr>
            <a:picLocks noGrp="1" noChangeAspect="1"/>
          </p:cNvPicPr>
          <p:nvPr>
            <p:ph type="pic" idx="1"/>
          </p:nvPr>
        </p:nvPicPr>
        <p:blipFill>
          <a:blip r:embed="rId2" cstate="print"/>
          <a:srcRect/>
          <a:stretch>
            <a:fillRect/>
          </a:stretch>
        </p:blipFill>
        <p:spPr>
          <a:xfrm rot="5400000">
            <a:off x="2290089" y="454326"/>
            <a:ext cx="4502157" cy="4114800"/>
          </a:xfrm>
        </p:spPr>
      </p:pic>
      <p:sp>
        <p:nvSpPr>
          <p:cNvPr id="4" name="Tijdelijke aanduiding voor tekst 3"/>
          <p:cNvSpPr>
            <a:spLocks noGrp="1"/>
          </p:cNvSpPr>
          <p:nvPr>
            <p:ph type="body" sz="half" idx="2"/>
          </p:nvPr>
        </p:nvSpPr>
        <p:spPr/>
        <p:txBody>
          <a:bodyPr/>
          <a:lstStyle/>
          <a:p>
            <a:r>
              <a:rPr lang="nl-BE" dirty="0" smtClean="0"/>
              <a:t>Op wandel in het bos komen ze de pratende boom tegen. De boom vertelt de schuilplaats van de Patoe City Gang. Het is net achter de hoek. Je geraakt pas binnen in de grot met het codewoord ‘sesam open u’</a:t>
            </a:r>
            <a:endParaRPr lang="nl-NL" dirty="0"/>
          </a:p>
        </p:txBody>
      </p:sp>
    </p:spTree>
  </p:cSld>
  <p:clrMapOvr>
    <a:masterClrMapping/>
  </p:clrMapOvr>
  <p:transition spd="slow" advClick="0" advTm="30000">
    <p:pull dir="ld"/>
  </p:transition>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415</Words>
  <Application>Microsoft Office PowerPoint</Application>
  <PresentationFormat>Diavoorstelling (4:3)</PresentationFormat>
  <Paragraphs>33</Paragraphs>
  <Slides>18</Slides>
  <Notes>0</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Office-thema</vt:lpstr>
      <vt:lpstr> Sultan Chiwawa met zijn  prinsessen &amp; huisdieren</vt:lpstr>
      <vt:lpstr>Er was eens een sultan Chiwawa. Hij leefde in Patoeland. </vt:lpstr>
      <vt:lpstr>Reus de sprinkhaan</vt:lpstr>
      <vt:lpstr>De Patoe City Gang</vt:lpstr>
      <vt:lpstr>De sultan op wandeling met zijn huisdieren</vt:lpstr>
      <vt:lpstr>De diefstal van de sprinkhaan</vt:lpstr>
      <vt:lpstr>Het verdriet van de sultan en zijn prinsessen</vt:lpstr>
      <vt:lpstr>Wat nu?</vt:lpstr>
      <vt:lpstr>De pratende boom</vt:lpstr>
      <vt:lpstr>Hoe gaan we Reus heroveren?</vt:lpstr>
      <vt:lpstr>De herovering van Reus</vt:lpstr>
      <vt:lpstr>De tocht doorheen de woestijn</vt:lpstr>
      <vt:lpstr>Nog steeds onderweg …</vt:lpstr>
      <vt:lpstr>Nog steeds onderweg…</vt:lpstr>
      <vt:lpstr>Lokale buurtbewoners ..</vt:lpstr>
      <vt:lpstr>Het feest</vt:lpstr>
      <vt:lpstr>The end en ze leefden nog lang en gelukkig!!</vt:lpstr>
      <vt:lpstr>In samenwerking met de begeleiding ouders en kinderen van Patoe, bedankt het was een superdag!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Sultan Chiwawa met zijn prinsessen &amp; huisdieren</dc:title>
  <dc:creator>abcd</dc:creator>
  <cp:lastModifiedBy>Komma</cp:lastModifiedBy>
  <cp:revision>11</cp:revision>
  <dcterms:created xsi:type="dcterms:W3CDTF">2014-11-06T10:32:13Z</dcterms:created>
  <dcterms:modified xsi:type="dcterms:W3CDTF">2014-11-07T14:33:37Z</dcterms:modified>
</cp:coreProperties>
</file>