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48EDD-F4D9-4BB6-BE42-8F6138CC91A3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F17E-45C5-49BC-8B7A-6F6D1F74C01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Samen kiezen wat we samen</a:t>
            </a:r>
            <a:r>
              <a:rPr lang="nl-BE" baseline="0" dirty="0" smtClean="0"/>
              <a:t> gaan doen tijdens de week van de buitenschoolse kinderopvang.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17E-45C5-49BC-8B7A-6F6D1F74C013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De </a:t>
            </a:r>
            <a:r>
              <a:rPr lang="nl-BE" dirty="0" err="1" smtClean="0"/>
              <a:t>kiddies</a:t>
            </a:r>
            <a:r>
              <a:rPr lang="nl-BE" dirty="0" smtClean="0"/>
              <a:t> en hun begeleid(</a:t>
            </a:r>
            <a:r>
              <a:rPr lang="nl-BE" dirty="0" err="1" smtClean="0"/>
              <a:t>st</a:t>
            </a:r>
            <a:r>
              <a:rPr lang="nl-BE" dirty="0" smtClean="0"/>
              <a:t>)</a:t>
            </a:r>
            <a:r>
              <a:rPr lang="nl-BE" dirty="0" err="1" smtClean="0"/>
              <a:t>ers</a:t>
            </a:r>
            <a:r>
              <a:rPr lang="nl-BE" dirty="0" smtClean="0"/>
              <a:t> beleefden dolle pret tijdens het</a:t>
            </a:r>
            <a:r>
              <a:rPr lang="nl-BE" baseline="0" dirty="0" smtClean="0"/>
              <a:t> samen dansen!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17E-45C5-49BC-8B7A-6F6D1F74C013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Elk opvangmoment</a:t>
            </a:r>
            <a:r>
              <a:rPr lang="nl-BE" baseline="0" dirty="0" smtClean="0"/>
              <a:t> werd er samen gedanst……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17E-45C5-49BC-8B7A-6F6D1F74C013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Samen een groot crossparcours bouwen in de zandbak.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17E-45C5-49BC-8B7A-6F6D1F74C013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Samen lachen bij het naar beneden</a:t>
            </a:r>
            <a:r>
              <a:rPr lang="nl-BE" baseline="0" dirty="0" smtClean="0"/>
              <a:t> glijden.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17E-45C5-49BC-8B7A-6F6D1F74C013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Originele schuddoosjes</a:t>
            </a:r>
            <a:r>
              <a:rPr lang="nl-BE" baseline="0" dirty="0" smtClean="0"/>
              <a:t> knutselen om samen muziek te maken.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17E-45C5-49BC-8B7A-6F6D1F74C013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Samen</a:t>
            </a:r>
            <a:r>
              <a:rPr lang="nl-BE" baseline="0" dirty="0" smtClean="0"/>
              <a:t> c</a:t>
            </a:r>
            <a:r>
              <a:rPr lang="nl-BE" dirty="0" smtClean="0"/>
              <a:t>reatief aan de slag met papier.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17E-45C5-49BC-8B7A-6F6D1F74C013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Tot slot sluiten we de week van de buitenschoolse kinderopvang samen</a:t>
            </a:r>
            <a:r>
              <a:rPr lang="nl-BE" baseline="0" dirty="0" smtClean="0"/>
              <a:t> </a:t>
            </a:r>
            <a:r>
              <a:rPr lang="nl-BE" dirty="0" smtClean="0"/>
              <a:t>af met een super</a:t>
            </a:r>
            <a:r>
              <a:rPr lang="nl-BE" baseline="0" dirty="0" smtClean="0"/>
              <a:t> gezellig feest!!!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17E-45C5-49BC-8B7A-6F6D1F74C013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493F6-E4B2-4293-8A1B-9F82873FF8FE}" type="datetimeFigureOut">
              <a:rPr lang="nl-BE" smtClean="0"/>
              <a:pPr/>
              <a:t>28/10/2013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3368-795C-4209-9E87-260B4CE6D0B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456383"/>
          </a:xfrm>
        </p:spPr>
        <p:txBody>
          <a:bodyPr>
            <a:normAutofit/>
          </a:bodyPr>
          <a:lstStyle/>
          <a:p>
            <a:r>
              <a:rPr lang="nl-BE" sz="7200" dirty="0" smtClean="0"/>
              <a:t>ALLEMAAL SAMEN</a:t>
            </a:r>
            <a:r>
              <a:rPr lang="nl-BE" sz="7200" dirty="0"/>
              <a:t/>
            </a:r>
            <a:br>
              <a:rPr lang="nl-BE" sz="7200" dirty="0"/>
            </a:br>
            <a:endParaRPr lang="nl-BE" sz="7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5400" dirty="0" smtClean="0">
                <a:solidFill>
                  <a:srgbClr val="FF0000"/>
                </a:solidFill>
              </a:rPr>
              <a:t>Kinderclub Rijkevorsel</a:t>
            </a:r>
          </a:p>
          <a:p>
            <a:endParaRPr lang="nl-BE" dirty="0"/>
          </a:p>
        </p:txBody>
      </p:sp>
      <p:pic>
        <p:nvPicPr>
          <p:cNvPr id="4" name="Afbeelding 3" descr="C:\Users\Bruno\Desktop\IBO 2013\allemaal samen kleur 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11935" y="2176595"/>
            <a:ext cx="5652353" cy="1468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 keuzes maken……</a:t>
            </a:r>
            <a:endParaRPr lang="nl-BE" dirty="0"/>
          </a:p>
        </p:txBody>
      </p:sp>
      <p:pic>
        <p:nvPicPr>
          <p:cNvPr id="1026" name="Picture 2" descr="I:\ARCHIVEREN FOTO'S\- BUITENSCHOOLSE KINDEROPVANG\2013\week van het IBO\2013-10-18 feestje ibo\feestje ibo 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 dansen</a:t>
            </a:r>
            <a:endParaRPr lang="nl-BE" dirty="0"/>
          </a:p>
        </p:txBody>
      </p:sp>
      <p:pic>
        <p:nvPicPr>
          <p:cNvPr id="1026" name="Picture 2" descr="I:\ARCHIVEREN FOTO'S\- BUITENSCHOOLSE KINDEROPVANG\2013\week van het IBO\oktober 2013 0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 we bleven maar dansen…..</a:t>
            </a:r>
            <a:endParaRPr lang="nl-BE" dirty="0"/>
          </a:p>
        </p:txBody>
      </p:sp>
      <p:pic>
        <p:nvPicPr>
          <p:cNvPr id="2050" name="Picture 2" descr="I:\ARCHIVEREN FOTO'S\- BUITENSCHOOLSE KINDEROPVANG\2013\week van het IBO\oktober 2013 0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 buiten spelen</a:t>
            </a:r>
            <a:endParaRPr lang="nl-BE" dirty="0"/>
          </a:p>
        </p:txBody>
      </p:sp>
      <p:pic>
        <p:nvPicPr>
          <p:cNvPr id="3074" name="Picture 2" descr="I:\ARCHIVEREN FOTO'S\- BUITENSCHOOLSE KINDEROPVANG\2013\week van het IBO\oktober 2013 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 stoeien op het klimrek</a:t>
            </a:r>
            <a:endParaRPr lang="nl-BE" dirty="0"/>
          </a:p>
        </p:txBody>
      </p:sp>
      <p:pic>
        <p:nvPicPr>
          <p:cNvPr id="4098" name="Picture 2" descr="I:\ARCHIVEREN FOTO'S\- BUITENSCHOOLSE KINDEROPVANG\2013\week van het IBO\week van het IBO 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 knutselen</a:t>
            </a:r>
            <a:endParaRPr lang="nl-BE" dirty="0"/>
          </a:p>
        </p:txBody>
      </p:sp>
      <p:pic>
        <p:nvPicPr>
          <p:cNvPr id="5122" name="Picture 2" descr="I:\ARCHIVEREN FOTO'S\- BUITENSCHOOLSE KINDEROPVANG\2013\week van het IBO\oktober 2013 0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Samen versiering maken voor het</a:t>
            </a:r>
            <a:br>
              <a:rPr lang="nl-BE" dirty="0" smtClean="0"/>
            </a:br>
            <a:r>
              <a:rPr lang="nl-BE" dirty="0" smtClean="0"/>
              <a:t> </a:t>
            </a:r>
            <a:r>
              <a:rPr lang="nl-BE" dirty="0" err="1" smtClean="0"/>
              <a:t>IBO-feest</a:t>
            </a:r>
            <a:endParaRPr lang="nl-BE" dirty="0"/>
          </a:p>
        </p:txBody>
      </p:sp>
      <p:pic>
        <p:nvPicPr>
          <p:cNvPr id="6146" name="Picture 2" descr="I:\ARCHIVEREN FOTO'S\- BUITENSCHOOLSE KINDEROPVANG\2013\week van het IBO\oktober 2013 1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Afsluiter week van de buitenschoolse kinderopvang : SAMEN FEESTEN !</a:t>
            </a:r>
            <a:endParaRPr lang="nl-BE" dirty="0"/>
          </a:p>
        </p:txBody>
      </p:sp>
      <p:pic>
        <p:nvPicPr>
          <p:cNvPr id="2050" name="Picture 2" descr="I:\ARCHIVEREN FOTO'S\- BUITENSCHOOLSE KINDEROPVANG\2013\week van het IBO\2013-10-18 feestje ibo\feestje ibo 0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136</Words>
  <Application>Microsoft Office PowerPoint</Application>
  <PresentationFormat>Diavoorstelling (4:3)</PresentationFormat>
  <Paragraphs>26</Paragraphs>
  <Slides>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ALLEMAAL SAMEN </vt:lpstr>
      <vt:lpstr>Samen keuzes maken……</vt:lpstr>
      <vt:lpstr>Samen dansen</vt:lpstr>
      <vt:lpstr>En we bleven maar dansen…..</vt:lpstr>
      <vt:lpstr>Samen buiten spelen</vt:lpstr>
      <vt:lpstr>Samen stoeien op het klimrek</vt:lpstr>
      <vt:lpstr>Samen knutselen</vt:lpstr>
      <vt:lpstr>Samen versiering maken voor het  IBO-feest</vt:lpstr>
      <vt:lpstr>Afsluiter week van de buitenschoolse kinderopvang : SAMEN FEESTEN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ALLEMAAL SAMEN</dc:title>
  <dc:creator>Dictus hilde</dc:creator>
  <cp:lastModifiedBy>Dictus hilde</cp:lastModifiedBy>
  <cp:revision>13</cp:revision>
  <dcterms:created xsi:type="dcterms:W3CDTF">2013-10-28T13:23:57Z</dcterms:created>
  <dcterms:modified xsi:type="dcterms:W3CDTF">2013-10-28T14:50:53Z</dcterms:modified>
</cp:coreProperties>
</file>