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24223A-F043-4175-AB68-9C9EE75B5403}" type="datetimeFigureOut">
              <a:rPr lang="nl-BE" smtClean="0"/>
              <a:t>20/11/2014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2D9F88-8CCB-46A9-AD0C-4A9A6922D48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Hallo dit is en </a:t>
            </a:r>
            <a:r>
              <a:rPr lang="nl-BE" dirty="0" err="1" smtClean="0"/>
              <a:t>powerpoint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over spelletjes top</a:t>
            </a:r>
            <a:br>
              <a:rPr lang="nl-BE" dirty="0" smtClean="0"/>
            </a:br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Senne </a:t>
            </a:r>
            <a:r>
              <a:rPr lang="nl-BE" dirty="0" err="1" smtClean="0"/>
              <a:t>andres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57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Uncharted</a:t>
            </a:r>
            <a:r>
              <a:rPr lang="nl-BE" dirty="0" smtClean="0"/>
              <a:t> 2: </a:t>
            </a:r>
            <a:r>
              <a:rPr lang="nl-BE" dirty="0" err="1" smtClean="0"/>
              <a:t>among</a:t>
            </a:r>
            <a:r>
              <a:rPr lang="nl-BE" dirty="0" smtClean="0"/>
              <a:t> </a:t>
            </a:r>
            <a:r>
              <a:rPr lang="nl-BE" dirty="0" err="1" smtClean="0"/>
              <a:t>thieves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 last of </a:t>
            </a:r>
            <a:r>
              <a:rPr lang="nl-BE" dirty="0" err="1" smtClean="0"/>
              <a:t>us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Gta</a:t>
            </a:r>
            <a:r>
              <a:rPr lang="nl-BE" dirty="0" smtClean="0"/>
              <a:t> 5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6" cy="69004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2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Spelletjes </a:t>
            </a:r>
          </a:p>
          <a:p>
            <a:pPr marL="0" indent="0">
              <a:buNone/>
            </a:pPr>
            <a:r>
              <a:rPr lang="nl-BE" dirty="0" smtClean="0"/>
              <a:t>Ps3 en ps4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top10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56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Heavy </a:t>
            </a:r>
            <a:r>
              <a:rPr lang="nl-BE" dirty="0" err="1" smtClean="0"/>
              <a:t>rain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elder</a:t>
            </a:r>
            <a:r>
              <a:rPr lang="nl-BE" dirty="0" smtClean="0"/>
              <a:t> </a:t>
            </a:r>
            <a:r>
              <a:rPr lang="nl-BE" dirty="0" err="1" smtClean="0"/>
              <a:t>scrolls</a:t>
            </a:r>
            <a:r>
              <a:rPr lang="nl-BE" dirty="0" smtClean="0"/>
              <a:t> v: </a:t>
            </a:r>
            <a:r>
              <a:rPr lang="nl-BE" dirty="0" err="1" smtClean="0"/>
              <a:t>skyrim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journey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2420888"/>
            <a:ext cx="73025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God of war 3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Metal </a:t>
            </a:r>
            <a:r>
              <a:rPr lang="nl-BE" dirty="0" err="1" smtClean="0"/>
              <a:t>gaer</a:t>
            </a:r>
            <a:r>
              <a:rPr lang="nl-BE" dirty="0" smtClean="0"/>
              <a:t> </a:t>
            </a:r>
            <a:r>
              <a:rPr lang="nl-BE" dirty="0" err="1" smtClean="0"/>
              <a:t>solid</a:t>
            </a:r>
            <a:r>
              <a:rPr lang="nl-BE" dirty="0" smtClean="0"/>
              <a:t>: </a:t>
            </a:r>
            <a:r>
              <a:rPr lang="nl-BE" dirty="0" err="1" smtClean="0"/>
              <a:t>guns</a:t>
            </a:r>
            <a:r>
              <a:rPr lang="nl-BE" dirty="0" smtClean="0"/>
              <a:t> of the </a:t>
            </a:r>
            <a:r>
              <a:rPr lang="nl-BE" dirty="0" err="1" smtClean="0"/>
              <a:t>patriots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3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Portal 2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nl-BE" dirty="0" err="1" smtClean="0"/>
              <a:t>Uncharted</a:t>
            </a:r>
            <a:r>
              <a:rPr lang="nl-BE" dirty="0" smtClean="0"/>
              <a:t> 3: </a:t>
            </a:r>
            <a:r>
              <a:rPr lang="nl-BE" dirty="0" err="1" smtClean="0"/>
              <a:t>drake</a:t>
            </a:r>
            <a:r>
              <a:rPr lang="nl-BE" dirty="0" smtClean="0"/>
              <a:t> ‘s </a:t>
            </a:r>
            <a:r>
              <a:rPr lang="nl-BE" dirty="0" err="1" smtClean="0"/>
              <a:t>deception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64</Words>
  <Application>Microsoft Office PowerPoint</Application>
  <PresentationFormat>Diavoorstelling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</vt:lpstr>
      <vt:lpstr>Hallo dit is en powerpoint over spelletjes top 10</vt:lpstr>
      <vt:lpstr>De top10</vt:lpstr>
      <vt:lpstr>10</vt:lpstr>
      <vt:lpstr>9 </vt:lpstr>
      <vt:lpstr>8</vt:lpstr>
      <vt:lpstr>7</vt:lpstr>
      <vt:lpstr>6</vt:lpstr>
      <vt:lpstr>5</vt:lpstr>
      <vt:lpstr>4</vt:lpstr>
      <vt:lpstr>3</vt:lpstr>
      <vt:lpstr>2</vt:lpstr>
      <vt:lpstr>1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Haalo dit is en powerpoint over spelletjes top µ</dc:title>
  <dc:creator>6b4</dc:creator>
  <cp:lastModifiedBy>6b4</cp:lastModifiedBy>
  <cp:revision>3</cp:revision>
  <dcterms:created xsi:type="dcterms:W3CDTF">2014-11-20T12:41:34Z</dcterms:created>
  <dcterms:modified xsi:type="dcterms:W3CDTF">2014-11-20T13:09:00Z</dcterms:modified>
</cp:coreProperties>
</file>