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2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39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84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6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05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1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0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2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96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59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95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6FD4-96A2-47B5-A012-810C0707D6B8}" type="datetimeFigureOut">
              <a:rPr lang="nl-NL" smtClean="0"/>
              <a:t>6-5-2020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E0A03-E467-41C2-AC40-5DC35F737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6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VdLSS7NH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Europese Unie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Lees de informatie van deze 10 beroemde monumenten.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Geef elk nummer een bijpassend land. Opgelet, landen schrijf je met een hoofdletter.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Vraag dit aan mama/papa of zoek dit zelfstandig op via het internet.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592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16184" r="23758" b="52920"/>
          <a:stretch/>
        </p:blipFill>
        <p:spPr bwMode="auto">
          <a:xfrm>
            <a:off x="64824" y="2060848"/>
            <a:ext cx="9050135" cy="237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63688" y="908720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7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198682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51494" r="23758" b="17977"/>
          <a:stretch/>
        </p:blipFill>
        <p:spPr bwMode="auto">
          <a:xfrm>
            <a:off x="-4252" y="2060849"/>
            <a:ext cx="91042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63688" y="908720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/>
              <a:t>8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198682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18575" r="24276" b="58805"/>
          <a:stretch/>
        </p:blipFill>
        <p:spPr bwMode="auto">
          <a:xfrm>
            <a:off x="0" y="2204864"/>
            <a:ext cx="9143999" cy="176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63688" y="908720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/>
              <a:t>9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198682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43770" r="23655" b="29563"/>
          <a:stretch/>
        </p:blipFill>
        <p:spPr bwMode="auto">
          <a:xfrm>
            <a:off x="-8946" y="2060848"/>
            <a:ext cx="9152946" cy="206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63688" y="908720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10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108355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Klaar?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Klik op deze link om de verbetering te zien:</a:t>
            </a:r>
          </a:p>
          <a:p>
            <a:pPr marL="0" indent="0">
              <a:buNone/>
            </a:pPr>
            <a:r>
              <a:rPr lang="nl-NL">
                <a:hlinkClick r:id="rId2"/>
              </a:rPr>
              <a:t>https</a:t>
            </a:r>
            <a:r>
              <a:rPr lang="nl-NL">
                <a:hlinkClick r:id="rId2"/>
              </a:rPr>
              <a:t>://</a:t>
            </a:r>
            <a:r>
              <a:rPr lang="nl-NL" smtClean="0">
                <a:hlinkClick r:id="rId2"/>
              </a:rPr>
              <a:t>youtu.be/GVdLSS7NHdk</a:t>
            </a:r>
            <a:r>
              <a:rPr lang="nl-NL" smtClean="0"/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0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88640"/>
            <a:ext cx="8712968" cy="63367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BE" dirty="0" smtClean="0"/>
              <a:t>Noteer de nummers en vul aan met een land:</a:t>
            </a:r>
          </a:p>
          <a:p>
            <a:pPr marL="0" indent="0">
              <a:buNone/>
            </a:pPr>
            <a:r>
              <a:rPr lang="nl-BE" dirty="0" smtClean="0"/>
              <a:t>1 =</a:t>
            </a:r>
          </a:p>
          <a:p>
            <a:pPr marL="0" indent="0">
              <a:buNone/>
            </a:pPr>
            <a:r>
              <a:rPr lang="nl-BE" dirty="0" smtClean="0"/>
              <a:t>2 =</a:t>
            </a:r>
          </a:p>
          <a:p>
            <a:pPr marL="0" indent="0">
              <a:buNone/>
            </a:pPr>
            <a:r>
              <a:rPr lang="nl-BE" dirty="0" smtClean="0"/>
              <a:t>3 =</a:t>
            </a:r>
          </a:p>
          <a:p>
            <a:pPr marL="0" indent="0">
              <a:buNone/>
            </a:pPr>
            <a:r>
              <a:rPr lang="nl-BE" dirty="0" smtClean="0"/>
              <a:t>4 =</a:t>
            </a:r>
          </a:p>
          <a:p>
            <a:pPr marL="0" indent="0">
              <a:buNone/>
            </a:pPr>
            <a:r>
              <a:rPr lang="nl-BE" dirty="0" smtClean="0"/>
              <a:t>5 =</a:t>
            </a:r>
          </a:p>
          <a:p>
            <a:pPr marL="0" indent="0">
              <a:buNone/>
            </a:pPr>
            <a:r>
              <a:rPr lang="nl-BE" dirty="0" smtClean="0"/>
              <a:t>6 =</a:t>
            </a:r>
          </a:p>
          <a:p>
            <a:pPr marL="0" indent="0">
              <a:buNone/>
            </a:pPr>
            <a:r>
              <a:rPr lang="nl-BE" dirty="0" smtClean="0"/>
              <a:t>7 =</a:t>
            </a:r>
          </a:p>
          <a:p>
            <a:pPr marL="0" indent="0">
              <a:buNone/>
            </a:pPr>
            <a:r>
              <a:rPr lang="nl-BE" dirty="0" smtClean="0"/>
              <a:t>8 =</a:t>
            </a:r>
          </a:p>
          <a:p>
            <a:pPr marL="0" indent="0">
              <a:buNone/>
            </a:pPr>
            <a:r>
              <a:rPr lang="nl-BE" dirty="0" smtClean="0"/>
              <a:t>9 =</a:t>
            </a:r>
          </a:p>
          <a:p>
            <a:pPr marL="0" indent="0">
              <a:buNone/>
            </a:pPr>
            <a:r>
              <a:rPr lang="nl-BE" dirty="0" smtClean="0"/>
              <a:t>10 =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592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9217" r="38525" b="44881"/>
          <a:stretch/>
        </p:blipFill>
        <p:spPr bwMode="auto">
          <a:xfrm>
            <a:off x="82886" y="1196752"/>
            <a:ext cx="90270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72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20777" r="26258" b="48159"/>
          <a:stretch/>
        </p:blipFill>
        <p:spPr bwMode="auto">
          <a:xfrm>
            <a:off x="-34833" y="1772816"/>
            <a:ext cx="9178834" cy="240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763688" y="908720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 smtClean="0"/>
              <a:t>1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145118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 t="55403" r="26476" b="13552"/>
          <a:stretch/>
        </p:blipFill>
        <p:spPr bwMode="auto">
          <a:xfrm>
            <a:off x="0" y="2102951"/>
            <a:ext cx="9168119" cy="24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63688" y="908720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/>
              <a:t>2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145118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18627" r="26746" b="50647"/>
          <a:stretch/>
        </p:blipFill>
        <p:spPr bwMode="auto">
          <a:xfrm>
            <a:off x="0" y="1916832"/>
            <a:ext cx="9144000" cy="238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63688" y="908720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/>
              <a:t>3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145118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52856" r="26655" b="15586"/>
          <a:stretch/>
        </p:blipFill>
        <p:spPr bwMode="auto">
          <a:xfrm>
            <a:off x="-28524" y="2060848"/>
            <a:ext cx="9172524" cy="24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63688" y="908720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/>
              <a:t>4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15618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17287" r="23862" b="61563"/>
          <a:stretch/>
        </p:blipFill>
        <p:spPr bwMode="auto">
          <a:xfrm>
            <a:off x="1" y="2374654"/>
            <a:ext cx="9144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63688" y="908720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/>
              <a:t>5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307869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t="41747" r="23345" b="33058"/>
          <a:stretch/>
        </p:blipFill>
        <p:spPr bwMode="auto">
          <a:xfrm>
            <a:off x="-8505" y="2204864"/>
            <a:ext cx="9152505" cy="195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63688" y="908720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dirty="0"/>
              <a:t>6</a:t>
            </a:r>
            <a:endParaRPr lang="nl-NL" sz="5000" dirty="0"/>
          </a:p>
        </p:txBody>
      </p:sp>
    </p:spTree>
    <p:extLst>
      <p:ext uri="{BB962C8B-B14F-4D97-AF65-F5344CB8AC3E}">
        <p14:creationId xmlns:p14="http://schemas.microsoft.com/office/powerpoint/2010/main" val="19868217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95</Words>
  <Application>Microsoft Office PowerPoint</Application>
  <PresentationFormat>Diavoorstelling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Europese Unie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Klaar?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sarah van doorslaer</dc:creator>
  <cp:lastModifiedBy>sarah van doorslaer</cp:lastModifiedBy>
  <cp:revision>4</cp:revision>
  <dcterms:created xsi:type="dcterms:W3CDTF">2020-05-05T19:59:15Z</dcterms:created>
  <dcterms:modified xsi:type="dcterms:W3CDTF">2020-05-06T12:47:15Z</dcterms:modified>
</cp:coreProperties>
</file>