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300" r:id="rId29"/>
    <p:sldId id="301" r:id="rId30"/>
    <p:sldId id="302" r:id="rId31"/>
    <p:sldId id="303" r:id="rId32"/>
    <p:sldId id="304" r:id="rId33"/>
    <p:sldId id="305" r:id="rId34"/>
    <p:sldId id="306" r:id="rId35"/>
    <p:sldId id="307" r:id="rId36"/>
    <p:sldId id="308" r:id="rId37"/>
    <p:sldId id="309" r:id="rId38"/>
    <p:sldId id="310" r:id="rId39"/>
    <p:sldId id="311" r:id="rId40"/>
    <p:sldId id="312" r:id="rId41"/>
    <p:sldId id="313" r:id="rId42"/>
    <p:sldId id="314" r:id="rId43"/>
    <p:sldId id="315" r:id="rId44"/>
    <p:sldId id="316" r:id="rId45"/>
    <p:sldId id="317" r:id="rId46"/>
    <p:sldId id="318" r:id="rId47"/>
    <p:sldId id="319" r:id="rId48"/>
    <p:sldId id="320" r:id="rId49"/>
    <p:sldId id="321" r:id="rId50"/>
    <p:sldId id="322" r:id="rId51"/>
    <p:sldId id="323" r:id="rId52"/>
    <p:sldId id="324" r:id="rId53"/>
    <p:sldId id="325" r:id="rId54"/>
    <p:sldId id="326" r:id="rId55"/>
    <p:sldId id="327" r:id="rId56"/>
    <p:sldId id="328" r:id="rId57"/>
    <p:sldId id="329" r:id="rId58"/>
    <p:sldId id="330" r:id="rId59"/>
    <p:sldId id="331" r:id="rId60"/>
    <p:sldId id="332" r:id="rId61"/>
    <p:sldId id="333" r:id="rId62"/>
    <p:sldId id="334" r:id="rId63"/>
    <p:sldId id="335" r:id="rId64"/>
    <p:sldId id="336" r:id="rId65"/>
    <p:sldId id="337" r:id="rId66"/>
    <p:sldId id="338" r:id="rId67"/>
    <p:sldId id="339" r:id="rId68"/>
    <p:sldId id="340" r:id="rId69"/>
    <p:sldId id="341" r:id="rId70"/>
    <p:sldId id="342" r:id="rId71"/>
    <p:sldId id="343" r:id="rId72"/>
    <p:sldId id="344" r:id="rId73"/>
    <p:sldId id="345" r:id="rId74"/>
    <p:sldId id="346" r:id="rId75"/>
    <p:sldId id="347" r:id="rId76"/>
    <p:sldId id="348" r:id="rId77"/>
    <p:sldId id="349" r:id="rId78"/>
    <p:sldId id="350" r:id="rId79"/>
    <p:sldId id="351" r:id="rId80"/>
    <p:sldId id="352" r:id="rId81"/>
    <p:sldId id="353" r:id="rId8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55ACD-C0E0-4423-8446-1C184DE9F564}" type="datetimeFigureOut">
              <a:rPr lang="nl-NL" smtClean="0"/>
              <a:t>4-5-2020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36251-79CF-47A5-B521-8AEC9637B9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60256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55ACD-C0E0-4423-8446-1C184DE9F564}" type="datetimeFigureOut">
              <a:rPr lang="nl-NL" smtClean="0"/>
              <a:t>4-5-2020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36251-79CF-47A5-B521-8AEC9637B9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9750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55ACD-C0E0-4423-8446-1C184DE9F564}" type="datetimeFigureOut">
              <a:rPr lang="nl-NL" smtClean="0"/>
              <a:t>4-5-2020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36251-79CF-47A5-B521-8AEC9637B9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41509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55ACD-C0E0-4423-8446-1C184DE9F564}" type="datetimeFigureOut">
              <a:rPr lang="nl-NL" smtClean="0"/>
              <a:t>4-5-2020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36251-79CF-47A5-B521-8AEC9637B9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2651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55ACD-C0E0-4423-8446-1C184DE9F564}" type="datetimeFigureOut">
              <a:rPr lang="nl-NL" smtClean="0"/>
              <a:t>4-5-2020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36251-79CF-47A5-B521-8AEC9637B9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4799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55ACD-C0E0-4423-8446-1C184DE9F564}" type="datetimeFigureOut">
              <a:rPr lang="nl-NL" smtClean="0"/>
              <a:t>4-5-2020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36251-79CF-47A5-B521-8AEC9637B9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62353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55ACD-C0E0-4423-8446-1C184DE9F564}" type="datetimeFigureOut">
              <a:rPr lang="nl-NL" smtClean="0"/>
              <a:t>4-5-2020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36251-79CF-47A5-B521-8AEC9637B9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6821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55ACD-C0E0-4423-8446-1C184DE9F564}" type="datetimeFigureOut">
              <a:rPr lang="nl-NL" smtClean="0"/>
              <a:t>4-5-2020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36251-79CF-47A5-B521-8AEC9637B9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576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55ACD-C0E0-4423-8446-1C184DE9F564}" type="datetimeFigureOut">
              <a:rPr lang="nl-NL" smtClean="0"/>
              <a:t>4-5-2020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36251-79CF-47A5-B521-8AEC9637B9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07570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55ACD-C0E0-4423-8446-1C184DE9F564}" type="datetimeFigureOut">
              <a:rPr lang="nl-NL" smtClean="0"/>
              <a:t>4-5-2020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36251-79CF-47A5-B521-8AEC9637B9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6576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55ACD-C0E0-4423-8446-1C184DE9F564}" type="datetimeFigureOut">
              <a:rPr lang="nl-NL" smtClean="0"/>
              <a:t>4-5-2020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36251-79CF-47A5-B521-8AEC9637B9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3867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55ACD-C0E0-4423-8446-1C184DE9F564}" type="datetimeFigureOut">
              <a:rPr lang="nl-NL" smtClean="0"/>
              <a:t>4-5-2020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536251-79CF-47A5-B521-8AEC9637B9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609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278092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nl-BE" b="1" dirty="0" smtClean="0"/>
              <a:t>Op zoek naar de lidwoorden…</a:t>
            </a:r>
            <a:br>
              <a:rPr lang="nl-BE" b="1" dirty="0" smtClean="0"/>
            </a:br>
            <a:r>
              <a:rPr lang="nl-BE" b="1" dirty="0"/>
              <a:t/>
            </a:r>
            <a:br>
              <a:rPr lang="nl-BE" b="1" dirty="0"/>
            </a:br>
            <a:r>
              <a:rPr lang="nl-BE" b="1" dirty="0" err="1" smtClean="0"/>
              <a:t>un</a:t>
            </a:r>
            <a:r>
              <a:rPr lang="nl-BE" b="1" dirty="0" smtClean="0"/>
              <a:t> of </a:t>
            </a:r>
            <a:r>
              <a:rPr lang="nl-BE" b="1" dirty="0" err="1" smtClean="0"/>
              <a:t>une</a:t>
            </a:r>
            <a:r>
              <a:rPr lang="nl-BE" b="1" dirty="0" smtClean="0"/>
              <a:t/>
            </a:r>
            <a:br>
              <a:rPr lang="nl-BE" b="1" dirty="0" smtClean="0"/>
            </a:br>
            <a:r>
              <a:rPr lang="nl-BE" b="1" dirty="0" smtClean="0"/>
              <a:t/>
            </a:r>
            <a:br>
              <a:rPr lang="nl-BE" b="1" dirty="0" smtClean="0"/>
            </a:br>
            <a:r>
              <a:rPr lang="nl-BE" b="1" dirty="0" smtClean="0"/>
              <a:t>????????????????????????????</a:t>
            </a:r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18832739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2780928"/>
            <a:ext cx="7772400" cy="1470025"/>
          </a:xfrm>
        </p:spPr>
        <p:txBody>
          <a:bodyPr/>
          <a:lstStyle/>
          <a:p>
            <a:r>
              <a:rPr lang="nl-BE" dirty="0" err="1" smtClean="0"/>
              <a:t>famille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419410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2780928"/>
            <a:ext cx="7772400" cy="1470025"/>
          </a:xfrm>
        </p:spPr>
        <p:txBody>
          <a:bodyPr/>
          <a:lstStyle/>
          <a:p>
            <a:r>
              <a:rPr lang="nl-BE" dirty="0" err="1" smtClean="0"/>
              <a:t>mère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419410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2780928"/>
            <a:ext cx="7772400" cy="1470025"/>
          </a:xfrm>
        </p:spPr>
        <p:txBody>
          <a:bodyPr/>
          <a:lstStyle/>
          <a:p>
            <a:r>
              <a:rPr lang="nl-BE" dirty="0" err="1" smtClean="0"/>
              <a:t>maman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419410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2780928"/>
            <a:ext cx="7772400" cy="1470025"/>
          </a:xfrm>
        </p:spPr>
        <p:txBody>
          <a:bodyPr/>
          <a:lstStyle/>
          <a:p>
            <a:r>
              <a:rPr lang="nl-BE" dirty="0" err="1" smtClean="0"/>
              <a:t>soeur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419410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2780928"/>
            <a:ext cx="7772400" cy="1470025"/>
          </a:xfrm>
        </p:spPr>
        <p:txBody>
          <a:bodyPr/>
          <a:lstStyle/>
          <a:p>
            <a:r>
              <a:rPr lang="nl-BE" dirty="0" err="1" smtClean="0"/>
              <a:t>fille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671588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2780928"/>
            <a:ext cx="7772400" cy="1470025"/>
          </a:xfrm>
        </p:spPr>
        <p:txBody>
          <a:bodyPr/>
          <a:lstStyle/>
          <a:p>
            <a:r>
              <a:rPr lang="nl-BE" dirty="0" err="1" smtClean="0"/>
              <a:t>copine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671588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2780928"/>
            <a:ext cx="7772400" cy="1470025"/>
          </a:xfrm>
        </p:spPr>
        <p:txBody>
          <a:bodyPr/>
          <a:lstStyle/>
          <a:p>
            <a:r>
              <a:rPr lang="nl-BE" dirty="0" err="1" smtClean="0"/>
              <a:t>anniversaire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220304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2780928"/>
            <a:ext cx="7772400" cy="1470025"/>
          </a:xfrm>
        </p:spPr>
        <p:txBody>
          <a:bodyPr/>
          <a:lstStyle/>
          <a:p>
            <a:r>
              <a:rPr lang="nl-BE" dirty="0" smtClean="0"/>
              <a:t>date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220304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2780928"/>
            <a:ext cx="7772400" cy="1470025"/>
          </a:xfrm>
        </p:spPr>
        <p:txBody>
          <a:bodyPr/>
          <a:lstStyle/>
          <a:p>
            <a:r>
              <a:rPr lang="nl-BE" dirty="0" err="1" smtClean="0"/>
              <a:t>fête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220304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2780928"/>
            <a:ext cx="7772400" cy="1470025"/>
          </a:xfrm>
        </p:spPr>
        <p:txBody>
          <a:bodyPr/>
          <a:lstStyle/>
          <a:p>
            <a:r>
              <a:rPr lang="nl-BE" dirty="0" smtClean="0"/>
              <a:t>carnaval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70906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2780928"/>
            <a:ext cx="7772400" cy="1470025"/>
          </a:xfrm>
        </p:spPr>
        <p:txBody>
          <a:bodyPr/>
          <a:lstStyle/>
          <a:p>
            <a:r>
              <a:rPr lang="nl-BE" dirty="0" err="1" smtClean="0"/>
              <a:t>gomme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926765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2780928"/>
            <a:ext cx="7772400" cy="1470025"/>
          </a:xfrm>
        </p:spPr>
        <p:txBody>
          <a:bodyPr/>
          <a:lstStyle/>
          <a:p>
            <a:r>
              <a:rPr lang="nl-BE" dirty="0" err="1"/>
              <a:t>n</a:t>
            </a:r>
            <a:r>
              <a:rPr lang="nl-BE" dirty="0" err="1" smtClean="0"/>
              <a:t>ouvel</a:t>
            </a:r>
            <a:r>
              <a:rPr lang="nl-BE" dirty="0" smtClean="0"/>
              <a:t> </a:t>
            </a:r>
            <a:r>
              <a:rPr lang="nl-BE" dirty="0" err="1" smtClean="0"/>
              <a:t>an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709064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2780928"/>
            <a:ext cx="7772400" cy="1470025"/>
          </a:xfrm>
        </p:spPr>
        <p:txBody>
          <a:bodyPr/>
          <a:lstStyle/>
          <a:p>
            <a:r>
              <a:rPr lang="nl-BE" dirty="0"/>
              <a:t>b</a:t>
            </a:r>
            <a:r>
              <a:rPr lang="nl-BE" dirty="0" smtClean="0"/>
              <a:t>allon de </a:t>
            </a:r>
            <a:r>
              <a:rPr lang="nl-BE" dirty="0" err="1" smtClean="0"/>
              <a:t>foot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839647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2780928"/>
            <a:ext cx="7772400" cy="1470025"/>
          </a:xfrm>
        </p:spPr>
        <p:txBody>
          <a:bodyPr/>
          <a:lstStyle/>
          <a:p>
            <a:r>
              <a:rPr lang="nl-BE" dirty="0" smtClean="0"/>
              <a:t>cadeau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839647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2780928"/>
            <a:ext cx="7772400" cy="1470025"/>
          </a:xfrm>
        </p:spPr>
        <p:txBody>
          <a:bodyPr/>
          <a:lstStyle/>
          <a:p>
            <a:r>
              <a:rPr lang="nl-BE" dirty="0" smtClean="0"/>
              <a:t>CD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839647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2780928"/>
            <a:ext cx="7772400" cy="1470025"/>
          </a:xfrm>
        </p:spPr>
        <p:txBody>
          <a:bodyPr/>
          <a:lstStyle/>
          <a:p>
            <a:r>
              <a:rPr lang="nl-BE" dirty="0" smtClean="0"/>
              <a:t>DVD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039609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2780928"/>
            <a:ext cx="7772400" cy="1470025"/>
          </a:xfrm>
        </p:spPr>
        <p:txBody>
          <a:bodyPr/>
          <a:lstStyle/>
          <a:p>
            <a:r>
              <a:rPr lang="nl-BE" dirty="0" smtClean="0"/>
              <a:t>jeu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039609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2780928"/>
            <a:ext cx="7772400" cy="1470025"/>
          </a:xfrm>
        </p:spPr>
        <p:txBody>
          <a:bodyPr/>
          <a:lstStyle/>
          <a:p>
            <a:r>
              <a:rPr lang="nl-BE" dirty="0" err="1" smtClean="0"/>
              <a:t>livre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039609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2780928"/>
            <a:ext cx="7772400" cy="1470025"/>
          </a:xfrm>
        </p:spPr>
        <p:txBody>
          <a:bodyPr/>
          <a:lstStyle/>
          <a:p>
            <a:r>
              <a:rPr lang="nl-BE" dirty="0" smtClean="0"/>
              <a:t>T-shirt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81855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2780928"/>
            <a:ext cx="7772400" cy="1470025"/>
          </a:xfrm>
        </p:spPr>
        <p:txBody>
          <a:bodyPr/>
          <a:lstStyle/>
          <a:p>
            <a:r>
              <a:rPr lang="nl-BE" dirty="0" err="1" smtClean="0"/>
              <a:t>armoire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1249357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2780928"/>
            <a:ext cx="7772400" cy="1470025"/>
          </a:xfrm>
        </p:spPr>
        <p:txBody>
          <a:bodyPr/>
          <a:lstStyle/>
          <a:p>
            <a:r>
              <a:rPr lang="nl-BE" dirty="0" err="1" smtClean="0"/>
              <a:t>classe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12587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2780928"/>
            <a:ext cx="7772400" cy="1470025"/>
          </a:xfrm>
        </p:spPr>
        <p:txBody>
          <a:bodyPr/>
          <a:lstStyle/>
          <a:p>
            <a:r>
              <a:rPr lang="nl-BE" dirty="0" smtClean="0"/>
              <a:t>stylo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4194101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2780928"/>
            <a:ext cx="7772400" cy="1470025"/>
          </a:xfrm>
        </p:spPr>
        <p:txBody>
          <a:bodyPr/>
          <a:lstStyle/>
          <a:p>
            <a:r>
              <a:rPr lang="nl-BE" dirty="0" smtClean="0"/>
              <a:t>bureau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1258714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2780928"/>
            <a:ext cx="7772400" cy="1470025"/>
          </a:xfrm>
        </p:spPr>
        <p:txBody>
          <a:bodyPr/>
          <a:lstStyle/>
          <a:p>
            <a:r>
              <a:rPr lang="nl-BE" dirty="0" err="1" smtClean="0"/>
              <a:t>table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1258714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2780928"/>
            <a:ext cx="7772400" cy="1470025"/>
          </a:xfrm>
        </p:spPr>
        <p:txBody>
          <a:bodyPr/>
          <a:lstStyle/>
          <a:p>
            <a:r>
              <a:rPr lang="nl-BE" dirty="0" smtClean="0"/>
              <a:t>chaise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1258714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2780928"/>
            <a:ext cx="7772400" cy="1470025"/>
          </a:xfrm>
        </p:spPr>
        <p:txBody>
          <a:bodyPr/>
          <a:lstStyle/>
          <a:p>
            <a:r>
              <a:rPr lang="nl-BE" dirty="0" err="1" smtClean="0"/>
              <a:t>porte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1258714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2780928"/>
            <a:ext cx="7772400" cy="1470025"/>
          </a:xfrm>
        </p:spPr>
        <p:txBody>
          <a:bodyPr/>
          <a:lstStyle/>
          <a:p>
            <a:r>
              <a:rPr lang="nl-BE" dirty="0" err="1" smtClean="0"/>
              <a:t>fenêtre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1258714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2780928"/>
            <a:ext cx="7772400" cy="1470025"/>
          </a:xfrm>
        </p:spPr>
        <p:txBody>
          <a:bodyPr/>
          <a:lstStyle/>
          <a:p>
            <a:r>
              <a:rPr lang="nl-BE" dirty="0" smtClean="0"/>
              <a:t>cahier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5591380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2780928"/>
            <a:ext cx="7772400" cy="1470025"/>
          </a:xfrm>
        </p:spPr>
        <p:txBody>
          <a:bodyPr/>
          <a:lstStyle/>
          <a:p>
            <a:r>
              <a:rPr lang="nl-BE" dirty="0" err="1" smtClean="0"/>
              <a:t>ordinateur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559138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2780928"/>
            <a:ext cx="7772400" cy="1470025"/>
          </a:xfrm>
        </p:spPr>
        <p:txBody>
          <a:bodyPr/>
          <a:lstStyle/>
          <a:p>
            <a:r>
              <a:rPr lang="nl-BE" dirty="0" smtClean="0"/>
              <a:t>radio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5591380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2780928"/>
            <a:ext cx="7772400" cy="1470025"/>
          </a:xfrm>
        </p:spPr>
        <p:txBody>
          <a:bodyPr/>
          <a:lstStyle/>
          <a:p>
            <a:r>
              <a:rPr lang="nl-BE" dirty="0" smtClean="0"/>
              <a:t>tableau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9571409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2780928"/>
            <a:ext cx="7772400" cy="1470025"/>
          </a:xfrm>
        </p:spPr>
        <p:txBody>
          <a:bodyPr/>
          <a:lstStyle/>
          <a:p>
            <a:r>
              <a:rPr lang="nl-BE" dirty="0" err="1" smtClean="0"/>
              <a:t>parapluie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957140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2780928"/>
            <a:ext cx="7772400" cy="1470025"/>
          </a:xfrm>
        </p:spPr>
        <p:txBody>
          <a:bodyPr/>
          <a:lstStyle/>
          <a:p>
            <a:r>
              <a:rPr lang="nl-BE" dirty="0" smtClean="0"/>
              <a:t>crayon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4194101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2780928"/>
            <a:ext cx="7772400" cy="1470025"/>
          </a:xfrm>
        </p:spPr>
        <p:txBody>
          <a:bodyPr/>
          <a:lstStyle/>
          <a:p>
            <a:r>
              <a:rPr lang="nl-BE" dirty="0" smtClean="0"/>
              <a:t>seconde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9571409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2780928"/>
            <a:ext cx="7772400" cy="1470025"/>
          </a:xfrm>
        </p:spPr>
        <p:txBody>
          <a:bodyPr/>
          <a:lstStyle/>
          <a:p>
            <a:r>
              <a:rPr lang="nl-BE" dirty="0" err="1" smtClean="0"/>
              <a:t>fils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9571409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2780928"/>
            <a:ext cx="7772400" cy="1470025"/>
          </a:xfrm>
        </p:spPr>
        <p:txBody>
          <a:bodyPr/>
          <a:lstStyle/>
          <a:p>
            <a:r>
              <a:rPr lang="nl-BE" dirty="0" err="1" smtClean="0"/>
              <a:t>fille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9571409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2780928"/>
            <a:ext cx="7772400" cy="1470025"/>
          </a:xfrm>
        </p:spPr>
        <p:txBody>
          <a:bodyPr/>
          <a:lstStyle/>
          <a:p>
            <a:r>
              <a:rPr lang="nl-BE" dirty="0" smtClean="0"/>
              <a:t>enfant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9571409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2780928"/>
            <a:ext cx="7772400" cy="1470025"/>
          </a:xfrm>
        </p:spPr>
        <p:txBody>
          <a:bodyPr/>
          <a:lstStyle/>
          <a:p>
            <a:r>
              <a:rPr lang="nl-BE" dirty="0" smtClean="0"/>
              <a:t>nom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9571409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2780928"/>
            <a:ext cx="7772400" cy="1470025"/>
          </a:xfrm>
        </p:spPr>
        <p:txBody>
          <a:bodyPr/>
          <a:lstStyle/>
          <a:p>
            <a:r>
              <a:rPr lang="nl-BE" dirty="0" err="1" smtClean="0"/>
              <a:t>prénom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582636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2780928"/>
            <a:ext cx="7772400" cy="1470025"/>
          </a:xfrm>
        </p:spPr>
        <p:txBody>
          <a:bodyPr/>
          <a:lstStyle/>
          <a:p>
            <a:r>
              <a:rPr lang="nl-BE" dirty="0" err="1" smtClean="0"/>
              <a:t>mari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582636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2780928"/>
            <a:ext cx="7772400" cy="1470025"/>
          </a:xfrm>
        </p:spPr>
        <p:txBody>
          <a:bodyPr/>
          <a:lstStyle/>
          <a:p>
            <a:r>
              <a:rPr lang="nl-BE" dirty="0" smtClean="0"/>
              <a:t>femme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582636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2780928"/>
            <a:ext cx="7772400" cy="1470025"/>
          </a:xfrm>
        </p:spPr>
        <p:txBody>
          <a:bodyPr/>
          <a:lstStyle/>
          <a:p>
            <a:r>
              <a:rPr lang="nl-BE" dirty="0"/>
              <a:t>g</a:t>
            </a:r>
            <a:r>
              <a:rPr lang="nl-BE" dirty="0" smtClean="0"/>
              <a:t>rand-</a:t>
            </a:r>
            <a:r>
              <a:rPr lang="nl-BE" dirty="0" err="1" smtClean="0"/>
              <a:t>père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582636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2780928"/>
            <a:ext cx="7772400" cy="1470025"/>
          </a:xfrm>
        </p:spPr>
        <p:txBody>
          <a:bodyPr/>
          <a:lstStyle/>
          <a:p>
            <a:r>
              <a:rPr lang="nl-BE" dirty="0"/>
              <a:t>g</a:t>
            </a:r>
            <a:r>
              <a:rPr lang="nl-BE" dirty="0" smtClean="0"/>
              <a:t>rand-</a:t>
            </a:r>
            <a:r>
              <a:rPr lang="nl-BE" dirty="0" err="1" smtClean="0"/>
              <a:t>mère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58263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2780928"/>
            <a:ext cx="7772400" cy="1470025"/>
          </a:xfrm>
        </p:spPr>
        <p:txBody>
          <a:bodyPr/>
          <a:lstStyle/>
          <a:p>
            <a:r>
              <a:rPr lang="nl-BE" dirty="0" err="1" smtClean="0"/>
              <a:t>feuille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4194101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2780928"/>
            <a:ext cx="7772400" cy="1470025"/>
          </a:xfrm>
        </p:spPr>
        <p:txBody>
          <a:bodyPr/>
          <a:lstStyle/>
          <a:p>
            <a:r>
              <a:rPr lang="nl-BE" dirty="0" err="1" smtClean="0"/>
              <a:t>école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3010912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2780928"/>
            <a:ext cx="7772400" cy="1470025"/>
          </a:xfrm>
        </p:spPr>
        <p:txBody>
          <a:bodyPr/>
          <a:lstStyle/>
          <a:p>
            <a:r>
              <a:rPr lang="nl-BE" dirty="0" err="1" smtClean="0"/>
              <a:t>leçon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3010912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2780928"/>
            <a:ext cx="7772400" cy="1470025"/>
          </a:xfrm>
        </p:spPr>
        <p:txBody>
          <a:bodyPr/>
          <a:lstStyle/>
          <a:p>
            <a:r>
              <a:rPr lang="nl-BE" dirty="0" err="1" smtClean="0"/>
              <a:t>heure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3010912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2780928"/>
            <a:ext cx="7772400" cy="1470025"/>
          </a:xfrm>
        </p:spPr>
        <p:txBody>
          <a:bodyPr/>
          <a:lstStyle/>
          <a:p>
            <a:r>
              <a:rPr lang="nl-BE" dirty="0" smtClean="0"/>
              <a:t>minute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3010912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2780928"/>
            <a:ext cx="7772400" cy="1470025"/>
          </a:xfrm>
        </p:spPr>
        <p:txBody>
          <a:bodyPr/>
          <a:lstStyle/>
          <a:p>
            <a:r>
              <a:rPr lang="nl-BE" dirty="0" err="1" smtClean="0"/>
              <a:t>animal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3010912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2780928"/>
            <a:ext cx="7772400" cy="1470025"/>
          </a:xfrm>
        </p:spPr>
        <p:txBody>
          <a:bodyPr/>
          <a:lstStyle/>
          <a:p>
            <a:r>
              <a:rPr lang="nl-BE" dirty="0" smtClean="0"/>
              <a:t>chat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3010912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2780928"/>
            <a:ext cx="7772400" cy="1470025"/>
          </a:xfrm>
        </p:spPr>
        <p:txBody>
          <a:bodyPr/>
          <a:lstStyle/>
          <a:p>
            <a:r>
              <a:rPr lang="nl-BE" dirty="0" err="1" smtClean="0"/>
              <a:t>chien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3010912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2780928"/>
            <a:ext cx="7772400" cy="1470025"/>
          </a:xfrm>
        </p:spPr>
        <p:txBody>
          <a:bodyPr/>
          <a:lstStyle/>
          <a:p>
            <a:r>
              <a:rPr lang="nl-BE" dirty="0" err="1" smtClean="0"/>
              <a:t>lapin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025751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2780928"/>
            <a:ext cx="7772400" cy="1470025"/>
          </a:xfrm>
        </p:spPr>
        <p:txBody>
          <a:bodyPr/>
          <a:lstStyle/>
          <a:p>
            <a:r>
              <a:rPr lang="nl-BE" dirty="0" err="1" smtClean="0"/>
              <a:t>oiseau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025751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2780928"/>
            <a:ext cx="7772400" cy="1470025"/>
          </a:xfrm>
        </p:spPr>
        <p:txBody>
          <a:bodyPr/>
          <a:lstStyle/>
          <a:p>
            <a:r>
              <a:rPr lang="nl-BE" dirty="0" err="1" smtClean="0"/>
              <a:t>poisson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02575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2780928"/>
            <a:ext cx="7772400" cy="1470025"/>
          </a:xfrm>
        </p:spPr>
        <p:txBody>
          <a:bodyPr/>
          <a:lstStyle/>
          <a:p>
            <a:r>
              <a:rPr lang="nl-BE" dirty="0" err="1" smtClean="0"/>
              <a:t>père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4194101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2780928"/>
            <a:ext cx="7772400" cy="1470025"/>
          </a:xfrm>
        </p:spPr>
        <p:txBody>
          <a:bodyPr/>
          <a:lstStyle/>
          <a:p>
            <a:r>
              <a:rPr lang="nl-BE" dirty="0" err="1" smtClean="0"/>
              <a:t>photo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025751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2780928"/>
            <a:ext cx="7772400" cy="1470025"/>
          </a:xfrm>
        </p:spPr>
        <p:txBody>
          <a:bodyPr/>
          <a:lstStyle/>
          <a:p>
            <a:r>
              <a:rPr lang="nl-BE" dirty="0" err="1" smtClean="0"/>
              <a:t>âge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025751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2780928"/>
            <a:ext cx="7772400" cy="1470025"/>
          </a:xfrm>
        </p:spPr>
        <p:txBody>
          <a:bodyPr/>
          <a:lstStyle/>
          <a:p>
            <a:r>
              <a:rPr lang="nl-BE" dirty="0" err="1" smtClean="0"/>
              <a:t>an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0257519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2780928"/>
            <a:ext cx="7772400" cy="1470025"/>
          </a:xfrm>
        </p:spPr>
        <p:txBody>
          <a:bodyPr/>
          <a:lstStyle/>
          <a:p>
            <a:r>
              <a:rPr lang="nl-BE" dirty="0" smtClean="0"/>
              <a:t>chanson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025751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2780928"/>
            <a:ext cx="7772400" cy="1470025"/>
          </a:xfrm>
        </p:spPr>
        <p:txBody>
          <a:bodyPr/>
          <a:lstStyle/>
          <a:p>
            <a:r>
              <a:rPr lang="nl-BE" dirty="0" err="1" smtClean="0"/>
              <a:t>chemise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025751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2780928"/>
            <a:ext cx="7772400" cy="1470025"/>
          </a:xfrm>
        </p:spPr>
        <p:txBody>
          <a:bodyPr/>
          <a:lstStyle/>
          <a:p>
            <a:r>
              <a:rPr lang="nl-BE" dirty="0" smtClean="0"/>
              <a:t>jeans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0257519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2780928"/>
            <a:ext cx="7772400" cy="1470025"/>
          </a:xfrm>
        </p:spPr>
        <p:txBody>
          <a:bodyPr/>
          <a:lstStyle/>
          <a:p>
            <a:r>
              <a:rPr lang="nl-BE" dirty="0" smtClean="0"/>
              <a:t>pantalon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0257519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2780928"/>
            <a:ext cx="7772400" cy="1470025"/>
          </a:xfrm>
        </p:spPr>
        <p:txBody>
          <a:bodyPr/>
          <a:lstStyle/>
          <a:p>
            <a:r>
              <a:rPr lang="nl-BE" dirty="0" smtClean="0"/>
              <a:t>pull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6798334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2780928"/>
            <a:ext cx="7772400" cy="1470025"/>
          </a:xfrm>
        </p:spPr>
        <p:txBody>
          <a:bodyPr/>
          <a:lstStyle/>
          <a:p>
            <a:r>
              <a:rPr lang="nl-BE" dirty="0" smtClean="0"/>
              <a:t>veste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67983346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2780928"/>
            <a:ext cx="7772400" cy="1470025"/>
          </a:xfrm>
        </p:spPr>
        <p:txBody>
          <a:bodyPr/>
          <a:lstStyle/>
          <a:p>
            <a:r>
              <a:rPr lang="nl-BE" dirty="0" err="1" smtClean="0"/>
              <a:t>vêtement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679833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2780928"/>
            <a:ext cx="7772400" cy="1470025"/>
          </a:xfrm>
        </p:spPr>
        <p:txBody>
          <a:bodyPr/>
          <a:lstStyle/>
          <a:p>
            <a:r>
              <a:rPr lang="nl-BE" dirty="0" smtClean="0"/>
              <a:t>papa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41941017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2780928"/>
            <a:ext cx="7772400" cy="1470025"/>
          </a:xfrm>
        </p:spPr>
        <p:txBody>
          <a:bodyPr/>
          <a:lstStyle/>
          <a:p>
            <a:r>
              <a:rPr lang="nl-BE" dirty="0" smtClean="0"/>
              <a:t>botte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67983346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2780928"/>
            <a:ext cx="7772400" cy="1470025"/>
          </a:xfrm>
        </p:spPr>
        <p:txBody>
          <a:bodyPr/>
          <a:lstStyle/>
          <a:p>
            <a:r>
              <a:rPr lang="nl-BE" dirty="0" err="1" smtClean="0"/>
              <a:t>chaussure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67983346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2780928"/>
            <a:ext cx="7772400" cy="1470025"/>
          </a:xfrm>
        </p:spPr>
        <p:txBody>
          <a:bodyPr/>
          <a:lstStyle/>
          <a:p>
            <a:r>
              <a:rPr lang="nl-BE" dirty="0" smtClean="0"/>
              <a:t>bébé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67983346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2780928"/>
            <a:ext cx="7772400" cy="1470025"/>
          </a:xfrm>
        </p:spPr>
        <p:txBody>
          <a:bodyPr/>
          <a:lstStyle/>
          <a:p>
            <a:r>
              <a:rPr lang="nl-BE" dirty="0" err="1" smtClean="0"/>
              <a:t>jupe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6798334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2780928"/>
            <a:ext cx="7772400" cy="1470025"/>
          </a:xfrm>
        </p:spPr>
        <p:txBody>
          <a:bodyPr/>
          <a:lstStyle/>
          <a:p>
            <a:r>
              <a:rPr lang="nl-BE" dirty="0" smtClean="0"/>
              <a:t>pyjama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67983346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2780928"/>
            <a:ext cx="7772400" cy="1470025"/>
          </a:xfrm>
        </p:spPr>
        <p:txBody>
          <a:bodyPr/>
          <a:lstStyle/>
          <a:p>
            <a:r>
              <a:rPr lang="nl-BE" dirty="0" smtClean="0"/>
              <a:t>robe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67983346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2780928"/>
            <a:ext cx="7772400" cy="1470025"/>
          </a:xfrm>
        </p:spPr>
        <p:txBody>
          <a:bodyPr/>
          <a:lstStyle/>
          <a:p>
            <a:r>
              <a:rPr lang="nl-BE" dirty="0" smtClean="0"/>
              <a:t>short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31336351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2780928"/>
            <a:ext cx="7772400" cy="1470025"/>
          </a:xfrm>
        </p:spPr>
        <p:txBody>
          <a:bodyPr/>
          <a:lstStyle/>
          <a:p>
            <a:r>
              <a:rPr lang="nl-BE" dirty="0" smtClean="0"/>
              <a:t>basket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31336351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2780928"/>
            <a:ext cx="7772400" cy="1470025"/>
          </a:xfrm>
        </p:spPr>
        <p:txBody>
          <a:bodyPr/>
          <a:lstStyle/>
          <a:p>
            <a:r>
              <a:rPr lang="nl-BE" dirty="0" err="1" smtClean="0"/>
              <a:t>nez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31336351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2780928"/>
            <a:ext cx="7772400" cy="1470025"/>
          </a:xfrm>
        </p:spPr>
        <p:txBody>
          <a:bodyPr/>
          <a:lstStyle/>
          <a:p>
            <a:r>
              <a:rPr lang="nl-BE" dirty="0" err="1" smtClean="0"/>
              <a:t>oeil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313363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2780928"/>
            <a:ext cx="7772400" cy="1470025"/>
          </a:xfrm>
        </p:spPr>
        <p:txBody>
          <a:bodyPr/>
          <a:lstStyle/>
          <a:p>
            <a:r>
              <a:rPr lang="nl-BE" dirty="0" err="1" smtClean="0"/>
              <a:t>frère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41941017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2780928"/>
            <a:ext cx="7772400" cy="1470025"/>
          </a:xfrm>
        </p:spPr>
        <p:txBody>
          <a:bodyPr/>
          <a:lstStyle/>
          <a:p>
            <a:r>
              <a:rPr lang="nl-BE" dirty="0" err="1" smtClean="0"/>
              <a:t>oreille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31336351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2780928"/>
            <a:ext cx="7772400" cy="1470025"/>
          </a:xfrm>
        </p:spPr>
        <p:txBody>
          <a:bodyPr/>
          <a:lstStyle/>
          <a:p>
            <a:r>
              <a:rPr lang="nl-BE" dirty="0" err="1" smtClean="0"/>
              <a:t>cheveu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313363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2780928"/>
            <a:ext cx="7772400" cy="1470025"/>
          </a:xfrm>
        </p:spPr>
        <p:txBody>
          <a:bodyPr/>
          <a:lstStyle/>
          <a:p>
            <a:r>
              <a:rPr lang="nl-BE" dirty="0" err="1" smtClean="0"/>
              <a:t>copain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4194101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89</Words>
  <Application>Microsoft Office PowerPoint</Application>
  <PresentationFormat>Diavoorstelling (4:3)</PresentationFormat>
  <Paragraphs>81</Paragraphs>
  <Slides>81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81</vt:i4>
      </vt:variant>
    </vt:vector>
  </HeadingPairs>
  <TitlesOfParts>
    <vt:vector size="82" baseType="lpstr">
      <vt:lpstr>Kantoorthema</vt:lpstr>
      <vt:lpstr>Op zoek naar de lidwoorden…  un of une  ????????????????????????????</vt:lpstr>
      <vt:lpstr>gomme</vt:lpstr>
      <vt:lpstr>stylo</vt:lpstr>
      <vt:lpstr>crayon</vt:lpstr>
      <vt:lpstr>feuille</vt:lpstr>
      <vt:lpstr>père</vt:lpstr>
      <vt:lpstr>papa</vt:lpstr>
      <vt:lpstr>frère</vt:lpstr>
      <vt:lpstr>copain</vt:lpstr>
      <vt:lpstr>famille</vt:lpstr>
      <vt:lpstr>mère</vt:lpstr>
      <vt:lpstr>maman</vt:lpstr>
      <vt:lpstr>soeur</vt:lpstr>
      <vt:lpstr>fille</vt:lpstr>
      <vt:lpstr>copine</vt:lpstr>
      <vt:lpstr>anniversaire</vt:lpstr>
      <vt:lpstr>date</vt:lpstr>
      <vt:lpstr>fête</vt:lpstr>
      <vt:lpstr>carnaval</vt:lpstr>
      <vt:lpstr>nouvel an</vt:lpstr>
      <vt:lpstr>ballon de foot</vt:lpstr>
      <vt:lpstr>cadeau</vt:lpstr>
      <vt:lpstr>CD</vt:lpstr>
      <vt:lpstr>DVD</vt:lpstr>
      <vt:lpstr>jeu</vt:lpstr>
      <vt:lpstr>livre</vt:lpstr>
      <vt:lpstr>T-shirt</vt:lpstr>
      <vt:lpstr>armoire</vt:lpstr>
      <vt:lpstr>classe</vt:lpstr>
      <vt:lpstr>bureau</vt:lpstr>
      <vt:lpstr>table</vt:lpstr>
      <vt:lpstr>chaise</vt:lpstr>
      <vt:lpstr>porte</vt:lpstr>
      <vt:lpstr>fenêtre</vt:lpstr>
      <vt:lpstr>cahier</vt:lpstr>
      <vt:lpstr>ordinateur</vt:lpstr>
      <vt:lpstr>radio</vt:lpstr>
      <vt:lpstr>tableau</vt:lpstr>
      <vt:lpstr>parapluie</vt:lpstr>
      <vt:lpstr>seconde</vt:lpstr>
      <vt:lpstr>fils</vt:lpstr>
      <vt:lpstr>fille</vt:lpstr>
      <vt:lpstr>enfant</vt:lpstr>
      <vt:lpstr>nom</vt:lpstr>
      <vt:lpstr>prénom</vt:lpstr>
      <vt:lpstr>mari</vt:lpstr>
      <vt:lpstr>femme</vt:lpstr>
      <vt:lpstr>grand-père</vt:lpstr>
      <vt:lpstr>grand-mère</vt:lpstr>
      <vt:lpstr>école</vt:lpstr>
      <vt:lpstr>leçon</vt:lpstr>
      <vt:lpstr>heure</vt:lpstr>
      <vt:lpstr>minute</vt:lpstr>
      <vt:lpstr>animal</vt:lpstr>
      <vt:lpstr>chat</vt:lpstr>
      <vt:lpstr>chien</vt:lpstr>
      <vt:lpstr>lapin</vt:lpstr>
      <vt:lpstr>oiseau</vt:lpstr>
      <vt:lpstr>poisson</vt:lpstr>
      <vt:lpstr>photo</vt:lpstr>
      <vt:lpstr>âge</vt:lpstr>
      <vt:lpstr>an</vt:lpstr>
      <vt:lpstr>chanson</vt:lpstr>
      <vt:lpstr>chemise</vt:lpstr>
      <vt:lpstr>jeans</vt:lpstr>
      <vt:lpstr>pantalon</vt:lpstr>
      <vt:lpstr>pull</vt:lpstr>
      <vt:lpstr>veste</vt:lpstr>
      <vt:lpstr>vêtement</vt:lpstr>
      <vt:lpstr>botte</vt:lpstr>
      <vt:lpstr>chaussure</vt:lpstr>
      <vt:lpstr>bébé</vt:lpstr>
      <vt:lpstr>jupe</vt:lpstr>
      <vt:lpstr>pyjama</vt:lpstr>
      <vt:lpstr>robe</vt:lpstr>
      <vt:lpstr>short</vt:lpstr>
      <vt:lpstr>basket</vt:lpstr>
      <vt:lpstr>nez</vt:lpstr>
      <vt:lpstr>oeil</vt:lpstr>
      <vt:lpstr>oreille</vt:lpstr>
      <vt:lpstr>cheveu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 zoek naar de lidwoorden…</dc:title>
  <dc:creator>sarah van doorslaer</dc:creator>
  <cp:lastModifiedBy>sarah van doorslaer</cp:lastModifiedBy>
  <cp:revision>3</cp:revision>
  <dcterms:created xsi:type="dcterms:W3CDTF">2020-05-04T18:53:35Z</dcterms:created>
  <dcterms:modified xsi:type="dcterms:W3CDTF">2020-05-04T19:22:15Z</dcterms:modified>
</cp:coreProperties>
</file>