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  <p:sldId id="322" r:id="rId51"/>
    <p:sldId id="323" r:id="rId52"/>
    <p:sldId id="324" r:id="rId53"/>
    <p:sldId id="325" r:id="rId54"/>
    <p:sldId id="326" r:id="rId55"/>
    <p:sldId id="327" r:id="rId56"/>
    <p:sldId id="328" r:id="rId57"/>
    <p:sldId id="329" r:id="rId58"/>
    <p:sldId id="330" r:id="rId59"/>
    <p:sldId id="331" r:id="rId60"/>
    <p:sldId id="332" r:id="rId61"/>
    <p:sldId id="333" r:id="rId62"/>
    <p:sldId id="334" r:id="rId63"/>
    <p:sldId id="335" r:id="rId64"/>
    <p:sldId id="336" r:id="rId65"/>
    <p:sldId id="337" r:id="rId66"/>
    <p:sldId id="338" r:id="rId67"/>
    <p:sldId id="339" r:id="rId68"/>
    <p:sldId id="340" r:id="rId69"/>
    <p:sldId id="341" r:id="rId70"/>
    <p:sldId id="342" r:id="rId71"/>
    <p:sldId id="343" r:id="rId72"/>
    <p:sldId id="344" r:id="rId73"/>
    <p:sldId id="345" r:id="rId74"/>
    <p:sldId id="346" r:id="rId75"/>
    <p:sldId id="347" r:id="rId76"/>
    <p:sldId id="348" r:id="rId77"/>
    <p:sldId id="349" r:id="rId78"/>
    <p:sldId id="350" r:id="rId79"/>
    <p:sldId id="351" r:id="rId80"/>
    <p:sldId id="352" r:id="rId81"/>
    <p:sldId id="353" r:id="rId8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5ACD-C0E0-4423-8446-1C184DE9F564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6251-79CF-47A5-B521-8AEC9637B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025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5ACD-C0E0-4423-8446-1C184DE9F564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6251-79CF-47A5-B521-8AEC9637B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75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5ACD-C0E0-4423-8446-1C184DE9F564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6251-79CF-47A5-B521-8AEC9637B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150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5ACD-C0E0-4423-8446-1C184DE9F564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6251-79CF-47A5-B521-8AEC9637B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265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5ACD-C0E0-4423-8446-1C184DE9F564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6251-79CF-47A5-B521-8AEC9637B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79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5ACD-C0E0-4423-8446-1C184DE9F564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6251-79CF-47A5-B521-8AEC9637B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35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5ACD-C0E0-4423-8446-1C184DE9F564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6251-79CF-47A5-B521-8AEC9637B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682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5ACD-C0E0-4423-8446-1C184DE9F564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6251-79CF-47A5-B521-8AEC9637B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7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5ACD-C0E0-4423-8446-1C184DE9F564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6251-79CF-47A5-B521-8AEC9637B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757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5ACD-C0E0-4423-8446-1C184DE9F564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6251-79CF-47A5-B521-8AEC9637B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57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5ACD-C0E0-4423-8446-1C184DE9F564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6251-79CF-47A5-B521-8AEC9637B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86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55ACD-C0E0-4423-8446-1C184DE9F564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6251-79CF-47A5-B521-8AEC9637B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BE" b="1" dirty="0" smtClean="0"/>
              <a:t>Op zoek naar de lidwoorden…</a:t>
            </a:r>
            <a:br>
              <a:rPr lang="nl-BE" b="1" dirty="0" smtClean="0"/>
            </a:br>
            <a:r>
              <a:rPr lang="nl-BE" b="1" dirty="0"/>
              <a:t/>
            </a:r>
            <a:br>
              <a:rPr lang="nl-BE" b="1" dirty="0"/>
            </a:br>
            <a:r>
              <a:rPr lang="nl-BE" b="1" dirty="0" err="1" smtClean="0"/>
              <a:t>un</a:t>
            </a:r>
            <a:r>
              <a:rPr lang="nl-BE" b="1" dirty="0" smtClean="0"/>
              <a:t> of </a:t>
            </a:r>
            <a:r>
              <a:rPr lang="nl-BE" b="1" dirty="0" err="1" smtClean="0"/>
              <a:t>une</a:t>
            </a:r>
            <a:r>
              <a:rPr lang="nl-BE" b="1" dirty="0" smtClean="0"/>
              <a:t/>
            </a:r>
            <a:br>
              <a:rPr lang="nl-BE" b="1" dirty="0" smtClean="0"/>
            </a:br>
            <a:r>
              <a:rPr lang="nl-BE" b="1" dirty="0" smtClean="0"/>
              <a:t/>
            </a:r>
            <a:br>
              <a:rPr lang="nl-BE" b="1" dirty="0" smtClean="0"/>
            </a:br>
            <a:r>
              <a:rPr lang="nl-BE" b="1" dirty="0" smtClean="0"/>
              <a:t>????????????????????????????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883273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famille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941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mère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941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maman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941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soeur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941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fille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7158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copine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7158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anniversaire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2030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date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2030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fête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2030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carnaval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090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gomme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2676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/>
              <a:t>n</a:t>
            </a:r>
            <a:r>
              <a:rPr lang="nl-BE" dirty="0" err="1" smtClean="0"/>
              <a:t>ouvel</a:t>
            </a:r>
            <a:r>
              <a:rPr lang="nl-BE" dirty="0" smtClean="0"/>
              <a:t> </a:t>
            </a:r>
            <a:r>
              <a:rPr lang="nl-BE" dirty="0" err="1" smtClean="0"/>
              <a:t>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0906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/>
              <a:t>b</a:t>
            </a:r>
            <a:r>
              <a:rPr lang="nl-BE" dirty="0" smtClean="0"/>
              <a:t>allon de </a:t>
            </a:r>
            <a:r>
              <a:rPr lang="nl-BE" dirty="0" err="1" smtClean="0"/>
              <a:t>foot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964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cadeau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964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CD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9647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DVD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39609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jeu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3960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livre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39609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T-shirt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185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armoire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24935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classe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58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stylo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9410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bureau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5871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table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587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chaise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5871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porte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5871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fenêtre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5871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cahier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59138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ordinateur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5913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radio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59138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tableau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57140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parapluie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571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crayon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9410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seconde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57140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fils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57140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fille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57140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enfant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57140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nom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57140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prénom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8263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mari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8263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femme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8263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/>
              <a:t>g</a:t>
            </a:r>
            <a:r>
              <a:rPr lang="nl-BE" dirty="0" smtClean="0"/>
              <a:t>rand-</a:t>
            </a:r>
            <a:r>
              <a:rPr lang="nl-BE" dirty="0" err="1" smtClean="0"/>
              <a:t>père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8263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/>
              <a:t>g</a:t>
            </a:r>
            <a:r>
              <a:rPr lang="nl-BE" dirty="0" smtClean="0"/>
              <a:t>rand-</a:t>
            </a:r>
            <a:r>
              <a:rPr lang="nl-BE" dirty="0" err="1" smtClean="0"/>
              <a:t>mère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826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feuille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9410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école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01091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leçon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01091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heure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01091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minute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01091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animal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01091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chat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01091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chien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01091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lapin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2575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oiseau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2575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poisson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25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père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9410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photo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25751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âge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25751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2575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chanson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2575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chemise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25751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jeans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2575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pantalon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25751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pull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98334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veste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98334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vêtement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983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papa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94101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botte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9833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chaussure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98334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bébé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98334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jupe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98334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pyjama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98334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robe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98334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short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133635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smtClean="0"/>
              <a:t>basket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133635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nez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133635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oeil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1336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frère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94101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oreille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133635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cheveu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1336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nl-BE" dirty="0" err="1" smtClean="0"/>
              <a:t>copain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9410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89</Words>
  <Application>Microsoft Office PowerPoint</Application>
  <PresentationFormat>Diavoorstelling (4:3)</PresentationFormat>
  <Paragraphs>81</Paragraphs>
  <Slides>81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81</vt:i4>
      </vt:variant>
    </vt:vector>
  </HeadingPairs>
  <TitlesOfParts>
    <vt:vector size="82" baseType="lpstr">
      <vt:lpstr>Kantoorthema</vt:lpstr>
      <vt:lpstr>Op zoek naar de lidwoorden…  un of une  ????????????????????????????</vt:lpstr>
      <vt:lpstr>gomme</vt:lpstr>
      <vt:lpstr>stylo</vt:lpstr>
      <vt:lpstr>crayon</vt:lpstr>
      <vt:lpstr>feuille</vt:lpstr>
      <vt:lpstr>père</vt:lpstr>
      <vt:lpstr>papa</vt:lpstr>
      <vt:lpstr>frère</vt:lpstr>
      <vt:lpstr>copain</vt:lpstr>
      <vt:lpstr>famille</vt:lpstr>
      <vt:lpstr>mère</vt:lpstr>
      <vt:lpstr>maman</vt:lpstr>
      <vt:lpstr>soeur</vt:lpstr>
      <vt:lpstr>fille</vt:lpstr>
      <vt:lpstr>copine</vt:lpstr>
      <vt:lpstr>anniversaire</vt:lpstr>
      <vt:lpstr>date</vt:lpstr>
      <vt:lpstr>fête</vt:lpstr>
      <vt:lpstr>carnaval</vt:lpstr>
      <vt:lpstr>nouvel an</vt:lpstr>
      <vt:lpstr>ballon de foot</vt:lpstr>
      <vt:lpstr>cadeau</vt:lpstr>
      <vt:lpstr>CD</vt:lpstr>
      <vt:lpstr>DVD</vt:lpstr>
      <vt:lpstr>jeu</vt:lpstr>
      <vt:lpstr>livre</vt:lpstr>
      <vt:lpstr>T-shirt</vt:lpstr>
      <vt:lpstr>armoire</vt:lpstr>
      <vt:lpstr>classe</vt:lpstr>
      <vt:lpstr>bureau</vt:lpstr>
      <vt:lpstr>table</vt:lpstr>
      <vt:lpstr>chaise</vt:lpstr>
      <vt:lpstr>porte</vt:lpstr>
      <vt:lpstr>fenêtre</vt:lpstr>
      <vt:lpstr>cahier</vt:lpstr>
      <vt:lpstr>ordinateur</vt:lpstr>
      <vt:lpstr>radio</vt:lpstr>
      <vt:lpstr>tableau</vt:lpstr>
      <vt:lpstr>parapluie</vt:lpstr>
      <vt:lpstr>seconde</vt:lpstr>
      <vt:lpstr>fils</vt:lpstr>
      <vt:lpstr>fille</vt:lpstr>
      <vt:lpstr>enfant</vt:lpstr>
      <vt:lpstr>nom</vt:lpstr>
      <vt:lpstr>prénom</vt:lpstr>
      <vt:lpstr>mari</vt:lpstr>
      <vt:lpstr>femme</vt:lpstr>
      <vt:lpstr>grand-père</vt:lpstr>
      <vt:lpstr>grand-mère</vt:lpstr>
      <vt:lpstr>école</vt:lpstr>
      <vt:lpstr>leçon</vt:lpstr>
      <vt:lpstr>heure</vt:lpstr>
      <vt:lpstr>minute</vt:lpstr>
      <vt:lpstr>animal</vt:lpstr>
      <vt:lpstr>chat</vt:lpstr>
      <vt:lpstr>chien</vt:lpstr>
      <vt:lpstr>lapin</vt:lpstr>
      <vt:lpstr>oiseau</vt:lpstr>
      <vt:lpstr>poisson</vt:lpstr>
      <vt:lpstr>photo</vt:lpstr>
      <vt:lpstr>âge</vt:lpstr>
      <vt:lpstr>an</vt:lpstr>
      <vt:lpstr>chanson</vt:lpstr>
      <vt:lpstr>chemise</vt:lpstr>
      <vt:lpstr>jeans</vt:lpstr>
      <vt:lpstr>pantalon</vt:lpstr>
      <vt:lpstr>pull</vt:lpstr>
      <vt:lpstr>veste</vt:lpstr>
      <vt:lpstr>vêtement</vt:lpstr>
      <vt:lpstr>botte</vt:lpstr>
      <vt:lpstr>chaussure</vt:lpstr>
      <vt:lpstr>bébé</vt:lpstr>
      <vt:lpstr>jupe</vt:lpstr>
      <vt:lpstr>pyjama</vt:lpstr>
      <vt:lpstr>robe</vt:lpstr>
      <vt:lpstr>short</vt:lpstr>
      <vt:lpstr>basket</vt:lpstr>
      <vt:lpstr>nez</vt:lpstr>
      <vt:lpstr>oeil</vt:lpstr>
      <vt:lpstr>oreille</vt:lpstr>
      <vt:lpstr>cheveu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 zoek naar de lidwoorden…</dc:title>
  <dc:creator>sarah van doorslaer</dc:creator>
  <cp:lastModifiedBy>sarah van doorslaer</cp:lastModifiedBy>
  <cp:revision>3</cp:revision>
  <dcterms:created xsi:type="dcterms:W3CDTF">2020-05-04T18:53:35Z</dcterms:created>
  <dcterms:modified xsi:type="dcterms:W3CDTF">2020-05-04T19:22:15Z</dcterms:modified>
</cp:coreProperties>
</file>