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76" r:id="rId23"/>
    <p:sldId id="275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46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14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0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82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29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27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00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36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39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97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31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37290-36E9-4DBE-B2A6-2C99254C5BFA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2BDE7-998E-4783-A5A1-341034D251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14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ah\Pictures\Moederdag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501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2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rah\Pictures\Moederdag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58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3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rah\Pictures\Moederdag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0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rah\Pictures\Moederdag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7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rah\Pictures\Moederdag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18" y="-20150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1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rah\Pictures\Moederdag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029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2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rah\Pictures\Moederdag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99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rah\Pictures\Moederdag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1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rah\Pictures\Moederdag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1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rah\Pictures\Moederdag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1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rah\Pictures\Moederdag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84"/>
            <a:ext cx="5029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1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rah\Pictures\Moederdag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84"/>
            <a:ext cx="50292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arah\Downloads\95196704_1090655787974552_810575112615179059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99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ah\Downloads\95160008_591492845051307_664174220253803315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95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arah\Pictures\Moederdag\a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143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15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rah\Pictures\Moederdag\a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17"/>
            <a:ext cx="4968552" cy="702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15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arah\Pictures\Moederdag\a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99392"/>
            <a:ext cx="5372100" cy="71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1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arah\Pictures\Moederdag\a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459432"/>
            <a:ext cx="4514850" cy="74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15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arah\Pictures\Moederdag\a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605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1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rah\Pictures\Moederdag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8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rah\Pictures\Moederdag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249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2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rah\Pictures\Moederdag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029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7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rah\Pictures\Moederdag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0082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9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rah\Pictures\Moederdag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029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6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rah\Pictures\Moederdag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13455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7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rah\Pictures\Moederdag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361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Diavoorstelling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sarah van doorslaer</dc:creator>
  <cp:lastModifiedBy>sarah van doorslaer</cp:lastModifiedBy>
  <cp:revision>2</cp:revision>
  <dcterms:created xsi:type="dcterms:W3CDTF">2020-05-01T14:54:19Z</dcterms:created>
  <dcterms:modified xsi:type="dcterms:W3CDTF">2020-05-01T15:17:10Z</dcterms:modified>
</cp:coreProperties>
</file>