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858E97-6E62-4958-B05A-F789D452B0CF}" type="datetimeFigureOut">
              <a:rPr lang="nl-BE" smtClean="0"/>
              <a:t>20/03/2012</a:t>
            </a:fld>
            <a:endParaRPr lang="nl-BE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2BD0E4-B824-4B5D-B37F-64782FDA3171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8oh9gy7u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>
                <a:latin typeface="Kristen ITC" pitchFamily="66" charset="0"/>
              </a:rPr>
              <a:t>Eddy </a:t>
            </a:r>
            <a:r>
              <a:rPr lang="nl-BE" dirty="0" err="1" smtClean="0">
                <a:latin typeface="Kristen ITC" pitchFamily="66" charset="0"/>
              </a:rPr>
              <a:t>Merckx</a:t>
            </a:r>
            <a:endParaRPr lang="nl-BE" dirty="0">
              <a:latin typeface="Kristen ITC" pitchFamily="66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De </a:t>
            </a:r>
            <a:r>
              <a:rPr lang="nl-BE" dirty="0" smtClean="0">
                <a:latin typeface="Kristen ITC" pitchFamily="66" charset="0"/>
              </a:rPr>
              <a:t>wielergod</a:t>
            </a:r>
            <a:endParaRPr lang="nl-BE" dirty="0">
              <a:latin typeface="Kristen ITC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Zijn eerste jaren.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nl-BE" dirty="0" smtClean="0"/>
              <a:t>Hij is geboren in 1945.</a:t>
            </a:r>
          </a:p>
          <a:p>
            <a:pPr marL="514350" indent="-514350"/>
            <a:r>
              <a:rPr lang="nl-BE" dirty="0" smtClean="0"/>
              <a:t>Hij is papa van Axel.</a:t>
            </a:r>
          </a:p>
          <a:p>
            <a:pPr marL="514350" indent="-514350"/>
            <a:r>
              <a:rPr lang="nl-BE" dirty="0" smtClean="0"/>
              <a:t>Getrouwd met </a:t>
            </a:r>
            <a:r>
              <a:rPr lang="nl-BE" dirty="0" err="1" smtClean="0"/>
              <a:t>Claudine</a:t>
            </a:r>
            <a:r>
              <a:rPr lang="nl-BE" dirty="0" smtClean="0"/>
              <a:t>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500174"/>
            <a:ext cx="3352817" cy="447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3000372"/>
            <a:ext cx="8183880" cy="3034668"/>
          </a:xfrm>
        </p:spPr>
        <p:txBody>
          <a:bodyPr/>
          <a:lstStyle/>
          <a:p>
            <a:pPr algn="ctr"/>
            <a:r>
              <a:rPr lang="nl-BE" dirty="0" smtClean="0"/>
              <a:t>Een foto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Een filmpje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http://www.youtube.com/watch?v=V8oh9gy7uvs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31</Words>
  <Application>Microsoft Office PowerPoint</Application>
  <PresentationFormat>Diavoorstelling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Aspect</vt:lpstr>
      <vt:lpstr>Eddy Merckx</vt:lpstr>
      <vt:lpstr>Zijn eerste jaren.</vt:lpstr>
      <vt:lpstr>Een foto</vt:lpstr>
      <vt:lpstr>Een filmpje</vt:lpstr>
    </vt:vector>
  </TitlesOfParts>
  <Company>Onderwijs van de Vlaamse Gemeenschap GO!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Eddy Merckx</dc:title>
  <dc:creator>Leerkracht</dc:creator>
  <cp:lastModifiedBy>Leerkracht</cp:lastModifiedBy>
  <cp:revision>2</cp:revision>
  <dcterms:created xsi:type="dcterms:W3CDTF">2012-03-20T11:39:15Z</dcterms:created>
  <dcterms:modified xsi:type="dcterms:W3CDTF">2012-03-20T11:57:52Z</dcterms:modified>
</cp:coreProperties>
</file>