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3" r:id="rId8"/>
    <p:sldId id="264" r:id="rId9"/>
    <p:sldId id="262" r:id="rId10"/>
    <p:sldId id="265" r:id="rId11"/>
    <p:sldId id="266" r:id="rId12"/>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showOutlineIcons="0">
    <p:restoredLeft sz="14044" autoAdjust="0"/>
    <p:restoredTop sz="94660"/>
  </p:normalViewPr>
  <p:slideViewPr>
    <p:cSldViewPr>
      <p:cViewPr varScale="1">
        <p:scale>
          <a:sx n="68" d="100"/>
          <a:sy n="68" d="100"/>
        </p:scale>
        <p:origin x="-15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18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0AB859-F6D0-44BA-A693-47142D5392B7}" type="datetimeFigureOut">
              <a:rPr lang="nl-BE" smtClean="0"/>
              <a:pPr/>
              <a:t>9/05/2012</a:t>
            </a:fld>
            <a:endParaRPr lang="nl-BE"/>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F66C4D-C3B8-4629-B293-0251EB4E5AFF}" type="slidenum">
              <a:rPr lang="nl-BE" smtClean="0"/>
              <a:pPr/>
              <a:t>‹nr.›</a:t>
            </a:fld>
            <a:endParaRPr lang="nl-B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998AA7-92E2-45C2-86E3-CA42A5423D44}" type="datetimeFigureOut">
              <a:rPr lang="nl-BE" smtClean="0"/>
              <a:pPr/>
              <a:t>9/05/2012</a:t>
            </a:fld>
            <a:endParaRPr lang="nl-BE"/>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413F18-011E-4CAF-BDD0-30403842FBFA}" type="slidenum">
              <a:rPr lang="nl-BE" smtClean="0"/>
              <a:pPr/>
              <a:t>‹nr.›</a:t>
            </a:fld>
            <a:endParaRPr lang="nl-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r>
              <a:rPr lang="nl-BE" dirty="0" smtClean="0"/>
              <a:t>Beste meester Jan</a:t>
            </a:r>
            <a:r>
              <a:rPr lang="nl-BE" baseline="0" dirty="0" smtClean="0"/>
              <a:t> en klasgenootjes ik ga mijn spreekbeurt houden over zeppelin. </a:t>
            </a:r>
            <a:endParaRPr lang="nl-BE" dirty="0"/>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1</a:t>
            </a:fld>
            <a:endParaRPr lang="nl-B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endParaRPr lang="nl-BE"/>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10</a:t>
            </a:fld>
            <a:endParaRPr lang="nl-B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r>
              <a:rPr lang="nl-BE" smtClean="0"/>
              <a:t>Einde zijn </a:t>
            </a:r>
            <a:r>
              <a:rPr lang="nl-BE" dirty="0" smtClean="0"/>
              <a:t>er nog vragen ?</a:t>
            </a:r>
            <a:endParaRPr lang="nl-BE" dirty="0"/>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11</a:t>
            </a:fld>
            <a:endParaRPr lang="nl-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r>
              <a:rPr lang="nl-NL" dirty="0" smtClean="0"/>
              <a:t>1 Wat &amp; Werking</a:t>
            </a:r>
          </a:p>
          <a:p>
            <a:r>
              <a:rPr lang="nl-NL" dirty="0" smtClean="0"/>
              <a:t>2 Geschiedenis</a:t>
            </a:r>
          </a:p>
          <a:p>
            <a:pPr lvl="1"/>
            <a:r>
              <a:rPr lang="nl-NL" dirty="0" smtClean="0"/>
              <a:t>1 Wie is de uitvinder?</a:t>
            </a:r>
          </a:p>
          <a:p>
            <a:pPr lvl="1"/>
            <a:r>
              <a:rPr lang="nl-NL" dirty="0" smtClean="0"/>
              <a:t>2 Eerste Wereldoorlog</a:t>
            </a:r>
          </a:p>
          <a:p>
            <a:pPr lvl="1"/>
            <a:r>
              <a:rPr lang="nl-NL" dirty="0" smtClean="0"/>
              <a:t>3 Ramp met de "Hindenburg"</a:t>
            </a:r>
          </a:p>
          <a:p>
            <a:r>
              <a:rPr lang="nl-NL" dirty="0" smtClean="0"/>
              <a:t>3 Heden</a:t>
            </a:r>
          </a:p>
          <a:p>
            <a:endParaRPr lang="nl-BE" dirty="0"/>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2</a:t>
            </a:fld>
            <a:endParaRPr lang="nl-B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r>
              <a:rPr lang="nl-BE" dirty="0" smtClean="0"/>
              <a:t>Een zeppelin is een stijf, sigaarvormig luchtschip bestaande uit een aluminium skelet met daarin zakken die zijn gevuld met een licht gas. Hij is genoemd naar de grote pionier van het luchtschip, Graaf Ferdinand Von Zeppelin.</a:t>
            </a:r>
          </a:p>
          <a:p>
            <a:r>
              <a:rPr lang="nl-NL" dirty="0" smtClean="0"/>
              <a:t>Een zeppelin is een luchtschip, maar niet elk luchtschip is een zeppelin. Kenmerk van een zeppelin is dat het omhulsel stijf is. De vorm is daardoor niet afhankelijk van de gasdruk in de draagcellen. In de praktijk worden slappe luchtschepen ook wel zeppelins genoemd. Zelfs kleine kabelballonnen die de vorm van een luchtschip hebben, worden vaak aangeduid als zeppelin.</a:t>
            </a:r>
          </a:p>
          <a:p>
            <a:r>
              <a:rPr lang="nl-NL" dirty="0" smtClean="0"/>
              <a:t>De met gas gevulde zakken, </a:t>
            </a:r>
            <a:r>
              <a:rPr lang="nl-NL" i="1" dirty="0" smtClean="0"/>
              <a:t>draagcellen</a:t>
            </a:r>
            <a:r>
              <a:rPr lang="nl-NL" dirty="0" smtClean="0"/>
              <a:t> genoemd, werden in de meeste zeppelins gevuld met het uitermate lichte maar wel    zeer brandbare waterstof. Het skelet van een zeppelin is door een stoffen bekleding beschermd tegen weersinvloeden. Onder het skelet hangen een commandogondel en een aantal motoren voorzien van propellers waardoor het zich actief kan verplaatsen. Door deze motoren is een zeppelin veel minder afhankelijk van de wind dan een ballon, die alleen met de wind kan meedrijven. Aan de staart van de zeppelin bevinden zich de hoogte- en richtingsroeren. De eventuele passagiersverblijven bevinden zich ofwel in een aparte gondel onder het midden van de romp of zijn gecombineerd met de commandogondel. In latere zeppelins bevonden de passagiersverblijven zich in het inwendige van de romp waardoor de zeppelin een betere stroomlijn kreeg.</a:t>
            </a:r>
          </a:p>
          <a:p>
            <a:endParaRPr lang="nl-NL" dirty="0" smtClean="0"/>
          </a:p>
          <a:p>
            <a:endParaRPr lang="nl-BE" dirty="0"/>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3</a:t>
            </a:fld>
            <a:endParaRPr lang="nl-B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r>
              <a:rPr lang="nl-BE" dirty="0" smtClean="0"/>
              <a:t>Graaf Ferdinand Von Zeppelin was geïnteresseerd in het ontwerp van een "bestuurbare ballon“.</a:t>
            </a:r>
          </a:p>
          <a:p>
            <a:r>
              <a:rPr lang="nl-BE" dirty="0" smtClean="0"/>
              <a:t>Hij wordt beschouwd als de uitvinder van de zeppelin.</a:t>
            </a:r>
          </a:p>
          <a:p>
            <a:endParaRPr lang="nl-BE" dirty="0" smtClean="0"/>
          </a:p>
          <a:p>
            <a:endParaRPr lang="nl-BE" dirty="0"/>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4</a:t>
            </a:fld>
            <a:endParaRPr lang="nl-B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r>
              <a:rPr lang="nl-BE" dirty="0" smtClean="0"/>
              <a:t>In 1899 begon de constructie van de eerste zeppelin in een drijvende montagehal op het Bodenmeer. Deze locatie was gekozen om het opstijgen te vereenvoudigen. Omdat de hal dreef kon hij op de wind worden gedraaid.</a:t>
            </a:r>
          </a:p>
          <a:p>
            <a:r>
              <a:rPr lang="nl-BE" dirty="0" smtClean="0"/>
              <a:t>Het prototype LZ1 (</a:t>
            </a:r>
            <a:r>
              <a:rPr lang="nl-BE" dirty="0" err="1" smtClean="0"/>
              <a:t>Luftschiff</a:t>
            </a:r>
            <a:r>
              <a:rPr lang="nl-BE" dirty="0" smtClean="0"/>
              <a:t> Zeppelin) had een lengte van 128 m.</a:t>
            </a:r>
          </a:p>
          <a:p>
            <a:r>
              <a:rPr lang="nl-BE" dirty="0" smtClean="0"/>
              <a:t>De eerste luchtreis van een zeppelin vond plaats op 2 juli 1900. De vlucht duurde slechts 18 minuten.  Graaf Von Zeppelin had onvoldoende middelen om de ontwikkeling voort te zetten. Het prototype werd gesloopt en de fabriek werd gesloten.</a:t>
            </a:r>
          </a:p>
          <a:p>
            <a:endParaRPr lang="nl-BE" dirty="0"/>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5</a:t>
            </a:fld>
            <a:endParaRPr lang="nl-B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r>
              <a:rPr lang="nl-BE" dirty="0" smtClean="0"/>
              <a:t>Tijdens de Eerste Wereldoorlog zette het Duitse leger zeppelins in om Engeland te bombarderen. Er zijn honderden missies geweest waarbij vanuit Duitse zeppelins tienduizenden kilo's bommen op Engeland en andere vijandelijke gebieden zijn afgeworpen.</a:t>
            </a:r>
          </a:p>
          <a:p>
            <a:r>
              <a:rPr lang="nl-BE" dirty="0" smtClean="0"/>
              <a:t>Omdat de Britse verdedigers al snel bedreven raakten in het in brand schieten van deze grote en kwetsbare luchtschepen bleken bombardementen vanuit luchtschepen niet bijzonder effectief.  Toch bereikten ze hun doel: angst zaaien onder de bevolking.</a:t>
            </a:r>
          </a:p>
          <a:p>
            <a:endParaRPr lang="nl-BE" dirty="0"/>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6</a:t>
            </a:fld>
            <a:endParaRPr lang="nl-B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r>
              <a:rPr lang="nl-BE" dirty="0" smtClean="0"/>
              <a:t>Toen op 6 mei 1937 de met waterstof gevulde zeppelin Hindenburg (LZ-129) tijdens de landing in een plaats dicht bij New York in de Verenigde Staten in brand vloog, waarbij 36 mensen omkwamen.</a:t>
            </a:r>
          </a:p>
          <a:p>
            <a:r>
              <a:rPr lang="nl-BE" dirty="0" smtClean="0"/>
              <a:t>Daarna besloot men de overgebleven schepen uit de vaart te nemen en de productie stop te zetten. Men had geen andere keus doordat helium in 1937 niet aan de Duitsers door de Amerikanen werd verkocht. </a:t>
            </a:r>
          </a:p>
          <a:p>
            <a:r>
              <a:rPr lang="nl-BE" dirty="0" smtClean="0"/>
              <a:t>Een veel aangehangen gedachte theorie is dat de brand ontstond in het omhulsel van de ballon, deze bestond uit katoen dat onder andere geïmpregneerd was met aluminiumpoeder. Volgens deze theorie zou een statische ontlading tussen het omhulsel en de natte ankertouwen het omhulsel in brand hebben gezet. Er zou zo een gat zijn ontstaan, waardoor de waterstof kon weglekken, en de vlam kon aanwakkeren.</a:t>
            </a:r>
          </a:p>
          <a:p>
            <a:r>
              <a:rPr lang="nl-BE" dirty="0" smtClean="0"/>
              <a:t>Alternatief is het ook mogelijk dat een van de ankertouwen losbrak en als een zweep het omhulsel lek prikte, waarna de eerder genoemde statische ontlading het gas ontstak.</a:t>
            </a:r>
          </a:p>
          <a:p>
            <a:r>
              <a:rPr lang="nl-BE" dirty="0" smtClean="0"/>
              <a:t>Men is het erover eens dat de ramp zich met moderne materialen niet op dezelfde wijze zou herhalen.</a:t>
            </a:r>
          </a:p>
          <a:p>
            <a:endParaRPr lang="nl-BE" dirty="0"/>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7</a:t>
            </a:fld>
            <a:endParaRPr lang="nl-B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r>
              <a:rPr lang="nl-BE" dirty="0" smtClean="0"/>
              <a:t>Hier ziet men het verslag dat men maakte 75 jaar geleden.</a:t>
            </a:r>
          </a:p>
          <a:p>
            <a:r>
              <a:rPr lang="nl-BE" dirty="0" smtClean="0"/>
              <a:t>De Hindenburg komt aan in New York nadat hij de Atlantische Oceaan heeft overgestoken.</a:t>
            </a:r>
          </a:p>
          <a:p>
            <a:r>
              <a:rPr lang="nl-BE" dirty="0" smtClean="0"/>
              <a:t>Maakt dan nog een paar rondjes over de stad en tijdens de laatste fase van de landing gebeurt het ongelofelijke ……</a:t>
            </a:r>
          </a:p>
          <a:p>
            <a:endParaRPr lang="nl-BE" dirty="0"/>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8</a:t>
            </a:fld>
            <a:endParaRPr lang="nl-B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r>
              <a:rPr lang="nl-BE" dirty="0" smtClean="0"/>
              <a:t>Na de successen van Amerikaanse </a:t>
            </a:r>
            <a:r>
              <a:rPr lang="nl-BE" dirty="0" err="1" smtClean="0"/>
              <a:t>blimps</a:t>
            </a:r>
            <a:r>
              <a:rPr lang="nl-BE" dirty="0" smtClean="0"/>
              <a:t>, slappe sigaarvormige luchtballonnen, zijn er al decennia lang vergevorderde plannen om de luchtschepen opnieuw in gebruik te gaan nemen. Zeppelin NT (waarbij NT staat voor Nieuwe Technologie) is een moderne variant die zijn oorsprong heeft in de oude Zeppelinfabrieken en waarmee sinds enige jaren commercieel rondvluchten worden gemaakt. De zeppelin </a:t>
            </a:r>
            <a:r>
              <a:rPr lang="nl-BE" dirty="0" err="1" smtClean="0"/>
              <a:t>NT-lucht</a:t>
            </a:r>
            <a:r>
              <a:rPr lang="nl-BE" dirty="0" smtClean="0"/>
              <a:t> schepen hebben een skelet van koolstofvezel versterkt plastic en Aluminium binnen de 1 </a:t>
            </a:r>
            <a:r>
              <a:rPr lang="nl-BE" dirty="0" err="1" smtClean="0"/>
              <a:t>kamerige</a:t>
            </a:r>
            <a:r>
              <a:rPr lang="nl-BE" dirty="0" smtClean="0"/>
              <a:t> ballon.</a:t>
            </a:r>
          </a:p>
          <a:p>
            <a:endParaRPr lang="nl-BE" dirty="0" smtClean="0"/>
          </a:p>
          <a:p>
            <a:endParaRPr lang="nl-BE" dirty="0"/>
          </a:p>
        </p:txBody>
      </p:sp>
      <p:sp>
        <p:nvSpPr>
          <p:cNvPr id="4" name="Tijdelijke aanduiding voor dianummer 3"/>
          <p:cNvSpPr>
            <a:spLocks noGrp="1"/>
          </p:cNvSpPr>
          <p:nvPr>
            <p:ph type="sldNum" sz="quarter" idx="10"/>
          </p:nvPr>
        </p:nvSpPr>
        <p:spPr/>
        <p:txBody>
          <a:bodyPr/>
          <a:lstStyle/>
          <a:p>
            <a:fld id="{CE413F18-011E-4CAF-BDD0-30403842FBFA}" type="slidenum">
              <a:rPr lang="nl-BE" smtClean="0"/>
              <a:pPr/>
              <a:t>9</a:t>
            </a:fld>
            <a:endParaRPr lang="nl-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ond diagonale hoek rechthoek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el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nl-NL" smtClean="0"/>
              <a:t>Klik om de stijl te bewerken</a:t>
            </a:r>
            <a:endParaRPr kumimoji="0" lang="en-US"/>
          </a:p>
        </p:txBody>
      </p:sp>
      <p:sp>
        <p:nvSpPr>
          <p:cNvPr id="9" name="Ondertitel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sp>
        <p:nvSpPr>
          <p:cNvPr id="10" name="Tijdelijke aanduiding voor datum 9"/>
          <p:cNvSpPr>
            <a:spLocks noGrp="1"/>
          </p:cNvSpPr>
          <p:nvPr>
            <p:ph type="dt" sz="half" idx="10"/>
          </p:nvPr>
        </p:nvSpPr>
        <p:spPr>
          <a:xfrm>
            <a:off x="5562600" y="6509004"/>
            <a:ext cx="3002280" cy="274320"/>
          </a:xfrm>
        </p:spPr>
        <p:txBody>
          <a:bodyPr vert="horz" rtlCol="0"/>
          <a:lstStyle>
            <a:extLst/>
          </a:lstStyle>
          <a:p>
            <a:fld id="{53F11ABB-6008-4099-81CE-AD4B67F046E0}" type="datetimeFigureOut">
              <a:rPr lang="nl-BE" smtClean="0"/>
              <a:pPr/>
              <a:t>9/05/2012</a:t>
            </a:fld>
            <a:endParaRPr lang="nl-BE"/>
          </a:p>
        </p:txBody>
      </p:sp>
      <p:sp>
        <p:nvSpPr>
          <p:cNvPr id="11" name="Tijdelijke aanduiding voor dianumm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DD770A1-1280-435A-8D69-A42B833041F6}" type="slidenum">
              <a:rPr lang="nl-BE" smtClean="0"/>
              <a:pPr/>
              <a:t>‹nr.›</a:t>
            </a:fld>
            <a:endParaRPr lang="nl-BE"/>
          </a:p>
        </p:txBody>
      </p:sp>
      <p:sp>
        <p:nvSpPr>
          <p:cNvPr id="12" name="Tijdelijke aanduiding voor voettekst 11"/>
          <p:cNvSpPr>
            <a:spLocks noGrp="1"/>
          </p:cNvSpPr>
          <p:nvPr>
            <p:ph type="ftr" sz="quarter" idx="12"/>
          </p:nvPr>
        </p:nvSpPr>
        <p:spPr>
          <a:xfrm>
            <a:off x="1600200" y="6509004"/>
            <a:ext cx="3907464" cy="274320"/>
          </a:xfrm>
        </p:spPr>
        <p:txBody>
          <a:bodyPr vert="horz" rtlCol="0"/>
          <a:lstStyle>
            <a:extLst/>
          </a:lstStyle>
          <a:p>
            <a:endParaRPr lang="nl-BE"/>
          </a:p>
        </p:txBody>
      </p:sp>
    </p:spTree>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53F11ABB-6008-4099-81CE-AD4B67F046E0}" type="datetimeFigureOut">
              <a:rPr lang="nl-BE" smtClean="0"/>
              <a:pPr/>
              <a:t>9/05/2012</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6DD770A1-1280-435A-8D69-A42B833041F6}" type="slidenum">
              <a:rPr lang="nl-BE" smtClean="0"/>
              <a:pPr/>
              <a:t>‹nr.›</a:t>
            </a:fld>
            <a:endParaRPr lang="nl-BE"/>
          </a:p>
        </p:txBody>
      </p:sp>
    </p:spTree>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lgn="l">
              <a:defRPr/>
            </a:lvl1pPr>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53F11ABB-6008-4099-81CE-AD4B67F046E0}" type="datetimeFigureOut">
              <a:rPr lang="nl-BE" smtClean="0"/>
              <a:pPr/>
              <a:t>9/05/2012</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6DD770A1-1280-435A-8D69-A42B833041F6}" type="slidenum">
              <a:rPr lang="nl-BE" smtClean="0"/>
              <a:pPr/>
              <a:t>‹nr.›</a:t>
            </a:fld>
            <a:endParaRPr lang="nl-BE"/>
          </a:p>
        </p:txBody>
      </p:sp>
    </p:spTree>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hthoe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53F11ABB-6008-4099-81CE-AD4B67F046E0}" type="datetimeFigureOut">
              <a:rPr lang="nl-BE" smtClean="0"/>
              <a:pPr/>
              <a:t>9/05/2012</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6DD770A1-1280-435A-8D69-A42B833041F6}" type="slidenum">
              <a:rPr lang="nl-BE" smtClean="0"/>
              <a:pPr/>
              <a:t>‹nr.›</a:t>
            </a:fld>
            <a:endParaRPr lang="nl-BE"/>
          </a:p>
        </p:txBody>
      </p:sp>
    </p:spTree>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7" name="Rechthoek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8" name="Tijdelijke aanduiding voor datum 7"/>
          <p:cNvSpPr>
            <a:spLocks noGrp="1"/>
          </p:cNvSpPr>
          <p:nvPr>
            <p:ph type="dt" sz="half" idx="10"/>
          </p:nvPr>
        </p:nvSpPr>
        <p:spPr>
          <a:xfrm>
            <a:off x="5562600" y="6513670"/>
            <a:ext cx="3002280" cy="274320"/>
          </a:xfrm>
        </p:spPr>
        <p:txBody>
          <a:bodyPr vert="horz" rtlCol="0"/>
          <a:lstStyle>
            <a:extLst/>
          </a:lstStyle>
          <a:p>
            <a:fld id="{53F11ABB-6008-4099-81CE-AD4B67F046E0}" type="datetimeFigureOut">
              <a:rPr lang="nl-BE" smtClean="0"/>
              <a:pPr/>
              <a:t>9/05/2012</a:t>
            </a:fld>
            <a:endParaRPr lang="nl-BE"/>
          </a:p>
        </p:txBody>
      </p:sp>
      <p:sp>
        <p:nvSpPr>
          <p:cNvPr id="9" name="Tijdelijke aanduiding voor dianumm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DD770A1-1280-435A-8D69-A42B833041F6}" type="slidenum">
              <a:rPr lang="nl-BE" smtClean="0"/>
              <a:pPr/>
              <a:t>‹nr.›</a:t>
            </a:fld>
            <a:endParaRPr lang="nl-BE"/>
          </a:p>
        </p:txBody>
      </p:sp>
      <p:sp>
        <p:nvSpPr>
          <p:cNvPr id="10" name="Tijdelijke aanduiding voor voettekst 9"/>
          <p:cNvSpPr>
            <a:spLocks noGrp="1"/>
          </p:cNvSpPr>
          <p:nvPr>
            <p:ph type="ftr" sz="quarter" idx="12"/>
          </p:nvPr>
        </p:nvSpPr>
        <p:spPr>
          <a:xfrm>
            <a:off x="1600200" y="6513670"/>
            <a:ext cx="3907464" cy="274320"/>
          </a:xfrm>
        </p:spPr>
        <p:txBody>
          <a:bodyPr vert="horz" rtlCol="0"/>
          <a:lstStyle>
            <a:extLst/>
          </a:lstStyle>
          <a:p>
            <a:endParaRPr lang="nl-BE"/>
          </a:p>
        </p:txBody>
      </p:sp>
    </p:spTree>
  </p:cSld>
  <p:clrMapOvr>
    <a:overrideClrMapping bg1="dk1" tx1="lt1" bg2="dk2" tx2="lt2" accent1="accent1" accent2="accent2" accent3="accent3" accent4="accent4" accent5="accent5" accent6="accent6" hlink="hlink" folHlink="folHlink"/>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53F11ABB-6008-4099-81CE-AD4B67F046E0}" type="datetimeFigureOut">
              <a:rPr lang="nl-BE" smtClean="0"/>
              <a:pPr/>
              <a:t>9/05/2012</a:t>
            </a:fld>
            <a:endParaRPr lang="nl-BE"/>
          </a:p>
        </p:txBody>
      </p:sp>
      <p:sp>
        <p:nvSpPr>
          <p:cNvPr id="6" name="Tijdelijke aanduiding voor voettekst 5"/>
          <p:cNvSpPr>
            <a:spLocks noGrp="1"/>
          </p:cNvSpPr>
          <p:nvPr>
            <p:ph type="ftr" sz="quarter" idx="11"/>
          </p:nvPr>
        </p:nvSpPr>
        <p:spPr/>
        <p:txBody>
          <a:bodyPr/>
          <a:lstStyle>
            <a:extLst/>
          </a:lstStyle>
          <a:p>
            <a:endParaRPr lang="nl-BE"/>
          </a:p>
        </p:txBody>
      </p:sp>
      <p:sp>
        <p:nvSpPr>
          <p:cNvPr id="7" name="Tijdelijke aanduiding voor dianummer 6"/>
          <p:cNvSpPr>
            <a:spLocks noGrp="1"/>
          </p:cNvSpPr>
          <p:nvPr>
            <p:ph type="sldNum" sz="quarter" idx="12"/>
          </p:nvPr>
        </p:nvSpPr>
        <p:spPr>
          <a:xfrm>
            <a:off x="8641080" y="6514568"/>
            <a:ext cx="464288" cy="274320"/>
          </a:xfrm>
        </p:spPr>
        <p:txBody>
          <a:bodyPr/>
          <a:lstStyle>
            <a:extLst/>
          </a:lstStyle>
          <a:p>
            <a:fld id="{6DD770A1-1280-435A-8D69-A42B833041F6}" type="slidenum">
              <a:rPr lang="nl-BE" smtClean="0"/>
              <a:pPr/>
              <a:t>‹nr.›</a:t>
            </a:fld>
            <a:endParaRPr lang="nl-BE"/>
          </a:p>
        </p:txBody>
      </p:sp>
      <p:sp>
        <p:nvSpPr>
          <p:cNvPr id="10" name="Rechthoek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Rechthoek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hthoek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el 1"/>
          <p:cNvSpPr>
            <a:spLocks noGrp="1"/>
          </p:cNvSpPr>
          <p:nvPr>
            <p:ph type="title"/>
          </p:nvPr>
        </p:nvSpPr>
        <p:spPr>
          <a:xfrm>
            <a:off x="457200" y="251948"/>
            <a:ext cx="8229600" cy="1143000"/>
          </a:xfrm>
        </p:spPr>
        <p:txBody>
          <a:bodyPr anchor="b"/>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53F11ABB-6008-4099-81CE-AD4B67F046E0}" type="datetimeFigureOut">
              <a:rPr lang="nl-BE" smtClean="0"/>
              <a:pPr/>
              <a:t>9/05/2012</a:t>
            </a:fld>
            <a:endParaRPr lang="nl-BE"/>
          </a:p>
        </p:txBody>
      </p:sp>
      <p:sp>
        <p:nvSpPr>
          <p:cNvPr id="8" name="Tijdelijke aanduiding voor voettekst 7"/>
          <p:cNvSpPr>
            <a:spLocks noGrp="1"/>
          </p:cNvSpPr>
          <p:nvPr>
            <p:ph type="ftr" sz="quarter" idx="11"/>
          </p:nvPr>
        </p:nvSpPr>
        <p:spPr/>
        <p:txBody>
          <a:bodyPr/>
          <a:lstStyle>
            <a:extLst/>
          </a:lstStyle>
          <a:p>
            <a:endParaRPr lang="nl-BE"/>
          </a:p>
        </p:txBody>
      </p:sp>
      <p:sp>
        <p:nvSpPr>
          <p:cNvPr id="9" name="Tijdelijke aanduiding voor dianummer 8"/>
          <p:cNvSpPr>
            <a:spLocks noGrp="1"/>
          </p:cNvSpPr>
          <p:nvPr>
            <p:ph type="sldNum" sz="quarter" idx="12"/>
          </p:nvPr>
        </p:nvSpPr>
        <p:spPr>
          <a:xfrm>
            <a:off x="8641080" y="6514568"/>
            <a:ext cx="464288" cy="274320"/>
          </a:xfrm>
        </p:spPr>
        <p:txBody>
          <a:bodyPr/>
          <a:lstStyle>
            <a:extLst/>
          </a:lstStyle>
          <a:p>
            <a:fld id="{6DD770A1-1280-435A-8D69-A42B833041F6}" type="slidenum">
              <a:rPr lang="nl-BE" smtClean="0"/>
              <a:pPr/>
              <a:t>‹nr.›</a:t>
            </a:fld>
            <a:endParaRPr lang="nl-BE"/>
          </a:p>
        </p:txBody>
      </p:sp>
    </p:spTree>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53218"/>
            <a:ext cx="8229600" cy="1143000"/>
          </a:xfrm>
        </p:spPr>
        <p:txBody>
          <a:bodyPr/>
          <a:lstStyle>
            <a:extLst/>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extLst/>
          </a:lstStyle>
          <a:p>
            <a:fld id="{53F11ABB-6008-4099-81CE-AD4B67F046E0}" type="datetimeFigureOut">
              <a:rPr lang="nl-BE" smtClean="0"/>
              <a:pPr/>
              <a:t>9/05/2012</a:t>
            </a:fld>
            <a:endParaRPr lang="nl-BE"/>
          </a:p>
        </p:txBody>
      </p:sp>
      <p:sp>
        <p:nvSpPr>
          <p:cNvPr id="4" name="Tijdelijke aanduiding voor voettekst 3"/>
          <p:cNvSpPr>
            <a:spLocks noGrp="1"/>
          </p:cNvSpPr>
          <p:nvPr>
            <p:ph type="ftr" sz="quarter" idx="11"/>
          </p:nvPr>
        </p:nvSpPr>
        <p:spPr/>
        <p:txBody>
          <a:bodyPr/>
          <a:lstStyle>
            <a:extLst/>
          </a:lstStyle>
          <a:p>
            <a:endParaRPr lang="nl-BE"/>
          </a:p>
        </p:txBody>
      </p:sp>
      <p:sp>
        <p:nvSpPr>
          <p:cNvPr id="5" name="Tijdelijke aanduiding voor dianummer 4"/>
          <p:cNvSpPr>
            <a:spLocks noGrp="1"/>
          </p:cNvSpPr>
          <p:nvPr>
            <p:ph type="sldNum" sz="quarter" idx="12"/>
          </p:nvPr>
        </p:nvSpPr>
        <p:spPr/>
        <p:txBody>
          <a:bodyPr/>
          <a:lstStyle>
            <a:extLst/>
          </a:lstStyle>
          <a:p>
            <a:fld id="{6DD770A1-1280-435A-8D69-A42B833041F6}" type="slidenum">
              <a:rPr lang="nl-BE" smtClean="0"/>
              <a:pPr/>
              <a:t>‹nr.›</a:t>
            </a:fld>
            <a:endParaRPr lang="nl-BE"/>
          </a:p>
        </p:txBody>
      </p:sp>
      <p:sp>
        <p:nvSpPr>
          <p:cNvPr id="7" name="Rechthoe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53F11ABB-6008-4099-81CE-AD4B67F046E0}" type="datetimeFigureOut">
              <a:rPr lang="nl-BE" smtClean="0"/>
              <a:pPr/>
              <a:t>9/05/2012</a:t>
            </a:fld>
            <a:endParaRPr lang="nl-BE"/>
          </a:p>
        </p:txBody>
      </p:sp>
      <p:sp>
        <p:nvSpPr>
          <p:cNvPr id="3" name="Tijdelijke aanduiding voor voettekst 2"/>
          <p:cNvSpPr>
            <a:spLocks noGrp="1"/>
          </p:cNvSpPr>
          <p:nvPr>
            <p:ph type="ftr" sz="quarter" idx="11"/>
          </p:nvPr>
        </p:nvSpPr>
        <p:spPr/>
        <p:txBody>
          <a:bodyPr/>
          <a:lstStyle>
            <a:extLst/>
          </a:lstStyle>
          <a:p>
            <a:endParaRPr lang="nl-BE"/>
          </a:p>
        </p:txBody>
      </p:sp>
      <p:sp>
        <p:nvSpPr>
          <p:cNvPr id="4" name="Tijdelijke aanduiding voor dianummer 3"/>
          <p:cNvSpPr>
            <a:spLocks noGrp="1"/>
          </p:cNvSpPr>
          <p:nvPr>
            <p:ph type="sldNum" sz="quarter" idx="12"/>
          </p:nvPr>
        </p:nvSpPr>
        <p:spPr/>
        <p:txBody>
          <a:bodyPr/>
          <a:lstStyle>
            <a:extLst/>
          </a:lstStyle>
          <a:p>
            <a:fld id="{6DD770A1-1280-435A-8D69-A42B833041F6}" type="slidenum">
              <a:rPr lang="nl-BE" smtClean="0"/>
              <a:pPr/>
              <a:t>‹nr.›</a:t>
            </a:fld>
            <a:endParaRPr lang="nl-BE"/>
          </a:p>
        </p:txBody>
      </p:sp>
    </p:spTree>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2"/>
      </p:bgRef>
    </p:bg>
    <p:spTree>
      <p:nvGrpSpPr>
        <p:cNvPr id="1" name=""/>
        <p:cNvGrpSpPr/>
        <p:nvPr/>
      </p:nvGrpSpPr>
      <p:grpSpPr>
        <a:xfrm>
          <a:off x="0" y="0"/>
          <a:ext cx="0" cy="0"/>
          <a:chOff x="0" y="0"/>
          <a:chExt cx="0" cy="0"/>
        </a:xfrm>
      </p:grpSpPr>
      <p:sp>
        <p:nvSpPr>
          <p:cNvPr id="8" name="Rechthoek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4963136" y="304800"/>
            <a:ext cx="3931920" cy="762000"/>
          </a:xfrm>
        </p:spPr>
        <p:txBody>
          <a:bodyPr anchor="b"/>
          <a:lstStyle>
            <a:lvl1pPr marL="0" algn="r">
              <a:buNone/>
              <a:defRPr sz="2000" b="1"/>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9" name="Tijdelijke aanduiding voor datum 8"/>
          <p:cNvSpPr>
            <a:spLocks noGrp="1"/>
          </p:cNvSpPr>
          <p:nvPr>
            <p:ph type="dt" sz="half" idx="10"/>
          </p:nvPr>
        </p:nvSpPr>
        <p:spPr>
          <a:xfrm>
            <a:off x="5562600" y="6513670"/>
            <a:ext cx="3002280" cy="274320"/>
          </a:xfrm>
        </p:spPr>
        <p:txBody>
          <a:bodyPr vert="horz" rtlCol="0"/>
          <a:lstStyle>
            <a:extLst/>
          </a:lstStyle>
          <a:p>
            <a:fld id="{53F11ABB-6008-4099-81CE-AD4B67F046E0}" type="datetimeFigureOut">
              <a:rPr lang="nl-BE" smtClean="0"/>
              <a:pPr/>
              <a:t>9/05/2012</a:t>
            </a:fld>
            <a:endParaRPr lang="nl-BE"/>
          </a:p>
        </p:txBody>
      </p:sp>
      <p:sp>
        <p:nvSpPr>
          <p:cNvPr id="10" name="Tijdelijke aanduiding voor dianumm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DD770A1-1280-435A-8D69-A42B833041F6}" type="slidenum">
              <a:rPr lang="nl-BE" smtClean="0"/>
              <a:pPr/>
              <a:t>‹nr.›</a:t>
            </a:fld>
            <a:endParaRPr lang="nl-BE"/>
          </a:p>
        </p:txBody>
      </p:sp>
      <p:sp>
        <p:nvSpPr>
          <p:cNvPr id="11" name="Tijdelijke aanduiding voor voettekst 10"/>
          <p:cNvSpPr>
            <a:spLocks noGrp="1"/>
          </p:cNvSpPr>
          <p:nvPr>
            <p:ph type="ftr" sz="quarter" idx="12"/>
          </p:nvPr>
        </p:nvSpPr>
        <p:spPr>
          <a:xfrm>
            <a:off x="1600200" y="6513670"/>
            <a:ext cx="3907464" cy="274320"/>
          </a:xfrm>
        </p:spPr>
        <p:txBody>
          <a:bodyPr vert="horz" rtlCol="0"/>
          <a:lstStyle>
            <a:extLst/>
          </a:lstStyle>
          <a:p>
            <a:endParaRPr lang="nl-BE"/>
          </a:p>
        </p:txBody>
      </p:sp>
    </p:spTree>
  </p:cSld>
  <p:clrMapOvr>
    <a:overrideClrMapping bg1="dk1" tx1="lt1" bg2="dk2" tx2="lt2" accent1="accent1" accent2="accent2" accent3="accent3" accent4="accent4" accent5="accent5" accent6="accent6" hlink="hlink" folHlink="folHlink"/>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3040443" y="4724400"/>
            <a:ext cx="5486400" cy="664536"/>
          </a:xfrm>
        </p:spPr>
        <p:txBody>
          <a:bodyPr anchor="b"/>
          <a:lstStyle>
            <a:lvl1pPr marL="0" algn="r">
              <a:buNone/>
              <a:defRPr sz="2000" b="1"/>
            </a:lvl1pPr>
            <a:extLst/>
          </a:lstStyle>
          <a:p>
            <a:r>
              <a:rPr kumimoji="0" lang="nl-NL" smtClean="0"/>
              <a:t>Klik om de stijl te bewerken</a:t>
            </a:r>
            <a:endParaRPr kumimoji="0" lang="en-US"/>
          </a:p>
        </p:txBody>
      </p:sp>
      <p:sp>
        <p:nvSpPr>
          <p:cNvPr id="4" name="Tijdelijke aanduiding voor tekst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13" name="Tijdelijke aanduiding voor afbeelding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nl-NL" smtClean="0">
                <a:solidFill>
                  <a:schemeClr val="lt1"/>
                </a:solidFill>
                <a:latin typeface="+mn-lt"/>
                <a:ea typeface="+mn-ea"/>
                <a:cs typeface="+mn-cs"/>
              </a:rPr>
              <a:t>Klik op het pictogram als u een afbeelding wilt toevoegen</a:t>
            </a:r>
            <a:endParaRPr kumimoji="0" lang="en-US" dirty="0">
              <a:solidFill>
                <a:schemeClr val="lt1"/>
              </a:solidFill>
              <a:latin typeface="+mn-lt"/>
              <a:ea typeface="+mn-ea"/>
              <a:cs typeface="+mn-cs"/>
            </a:endParaRPr>
          </a:p>
        </p:txBody>
      </p:sp>
      <p:sp>
        <p:nvSpPr>
          <p:cNvPr id="8" name="Tijdelijke aanduiding voor datum 7"/>
          <p:cNvSpPr>
            <a:spLocks noGrp="1"/>
          </p:cNvSpPr>
          <p:nvPr>
            <p:ph type="dt" sz="half" idx="10"/>
          </p:nvPr>
        </p:nvSpPr>
        <p:spPr>
          <a:xfrm>
            <a:off x="5562600" y="6509004"/>
            <a:ext cx="3002280" cy="274320"/>
          </a:xfrm>
        </p:spPr>
        <p:txBody>
          <a:bodyPr vert="horz" rtlCol="0"/>
          <a:lstStyle>
            <a:extLst/>
          </a:lstStyle>
          <a:p>
            <a:fld id="{53F11ABB-6008-4099-81CE-AD4B67F046E0}" type="datetimeFigureOut">
              <a:rPr lang="nl-BE" smtClean="0"/>
              <a:pPr/>
              <a:t>9/05/2012</a:t>
            </a:fld>
            <a:endParaRPr lang="nl-BE"/>
          </a:p>
        </p:txBody>
      </p:sp>
      <p:sp>
        <p:nvSpPr>
          <p:cNvPr id="9" name="Tijdelijke aanduiding voor dianumm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DD770A1-1280-435A-8D69-A42B833041F6}" type="slidenum">
              <a:rPr lang="nl-BE" smtClean="0"/>
              <a:pPr/>
              <a:t>‹nr.›</a:t>
            </a:fld>
            <a:endParaRPr lang="nl-BE"/>
          </a:p>
        </p:txBody>
      </p:sp>
      <p:sp>
        <p:nvSpPr>
          <p:cNvPr id="10" name="Tijdelijke aanduiding voor voettekst 9"/>
          <p:cNvSpPr>
            <a:spLocks noGrp="1"/>
          </p:cNvSpPr>
          <p:nvPr>
            <p:ph type="ftr" sz="quarter" idx="12"/>
          </p:nvPr>
        </p:nvSpPr>
        <p:spPr>
          <a:xfrm>
            <a:off x="1600200" y="6509004"/>
            <a:ext cx="3907464" cy="274320"/>
          </a:xfrm>
        </p:spPr>
        <p:txBody>
          <a:bodyPr vert="horz" rtlCol="0"/>
          <a:lstStyle>
            <a:extLst/>
          </a:lstStyle>
          <a:p>
            <a:endParaRPr lang="nl-BE"/>
          </a:p>
        </p:txBody>
      </p:sp>
    </p:spTree>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nd diagonale hoek rechthoek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jdelijke aanduiding voor voettekst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nl-BE"/>
          </a:p>
        </p:txBody>
      </p:sp>
      <p:sp>
        <p:nvSpPr>
          <p:cNvPr id="14" name="Tijdelijke aanduiding voor datum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3F11ABB-6008-4099-81CE-AD4B67F046E0}" type="datetimeFigureOut">
              <a:rPr lang="nl-BE" smtClean="0"/>
              <a:pPr/>
              <a:t>9/05/2012</a:t>
            </a:fld>
            <a:endParaRPr lang="nl-BE"/>
          </a:p>
        </p:txBody>
      </p:sp>
      <p:sp>
        <p:nvSpPr>
          <p:cNvPr id="23" name="Tijdelijke aanduiding voor dianumm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DD770A1-1280-435A-8D69-A42B833041F6}" type="slidenum">
              <a:rPr lang="nl-BE" smtClean="0"/>
              <a:pPr/>
              <a:t>‹nr.›</a:t>
            </a:fld>
            <a:endParaRPr lang="nl-BE"/>
          </a:p>
        </p:txBody>
      </p:sp>
      <p:sp>
        <p:nvSpPr>
          <p:cNvPr id="22" name="Tijdelijke aanduiding voor titel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zoom dir="in"/>
  </p:transition>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CgWHbpMVQ1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t>De Zeppelin</a:t>
            </a:r>
            <a:endParaRPr lang="nl-BE" dirty="0"/>
          </a:p>
        </p:txBody>
      </p:sp>
      <p:sp>
        <p:nvSpPr>
          <p:cNvPr id="3" name="Ondertitel 2"/>
          <p:cNvSpPr>
            <a:spLocks noGrp="1"/>
          </p:cNvSpPr>
          <p:nvPr>
            <p:ph type="subTitle" idx="1"/>
          </p:nvPr>
        </p:nvSpPr>
        <p:spPr/>
        <p:txBody>
          <a:bodyPr/>
          <a:lstStyle/>
          <a:p>
            <a:r>
              <a:rPr lang="nl-BE" dirty="0" err="1" smtClean="0">
                <a:solidFill>
                  <a:schemeClr val="tx1"/>
                </a:solidFill>
              </a:rPr>
              <a:t>Serge-Junior</a:t>
            </a:r>
            <a:r>
              <a:rPr lang="nl-BE" dirty="0" smtClean="0">
                <a:solidFill>
                  <a:schemeClr val="tx1"/>
                </a:solidFill>
              </a:rPr>
              <a:t> </a:t>
            </a:r>
            <a:r>
              <a:rPr lang="nl-BE" dirty="0" err="1" smtClean="0">
                <a:solidFill>
                  <a:schemeClr val="tx1"/>
                </a:solidFill>
              </a:rPr>
              <a:t>Claes</a:t>
            </a:r>
            <a:endParaRPr lang="nl-BE" dirty="0" smtClean="0">
              <a:solidFill>
                <a:schemeClr val="tx1"/>
              </a:solidFill>
            </a:endParaRPr>
          </a:p>
          <a:p>
            <a:r>
              <a:rPr lang="nl-BE" dirty="0" smtClean="0">
                <a:solidFill>
                  <a:schemeClr val="tx1"/>
                </a:solidFill>
              </a:rPr>
              <a:t>4b</a:t>
            </a:r>
            <a:endParaRPr lang="nl-BE" dirty="0">
              <a:solidFill>
                <a:schemeClr val="tx1"/>
              </a:solidFill>
            </a:endParaRPr>
          </a:p>
        </p:txBody>
      </p:sp>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Heden – Zeppelin NT</a:t>
            </a:r>
            <a:endParaRPr lang="nl-BE"/>
          </a:p>
        </p:txBody>
      </p:sp>
      <p:pic>
        <p:nvPicPr>
          <p:cNvPr id="4" name="Tijdelijke aanduiding voor inhoud 3" descr="imagesCAE3HROI.jpg"/>
          <p:cNvPicPr>
            <a:picLocks noGrp="1" noChangeAspect="1"/>
          </p:cNvPicPr>
          <p:nvPr>
            <p:ph idx="1"/>
          </p:nvPr>
        </p:nvPicPr>
        <p:blipFill>
          <a:blip r:embed="rId3" cstate="print"/>
          <a:stretch>
            <a:fillRect/>
          </a:stretch>
        </p:blipFill>
        <p:spPr>
          <a:xfrm>
            <a:off x="1835696" y="2132856"/>
            <a:ext cx="5328592" cy="3456384"/>
          </a:xfrm>
        </p:spPr>
      </p:pic>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204864"/>
            <a:ext cx="8229600" cy="1143000"/>
          </a:xfrm>
        </p:spPr>
        <p:txBody>
          <a:bodyPr/>
          <a:lstStyle/>
          <a:p>
            <a:r>
              <a:rPr lang="nl-BE" dirty="0" smtClean="0"/>
              <a:t>Einde </a:t>
            </a:r>
            <a:endParaRPr lang="nl-BE"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0"/>
                                        <p:tgtEl>
                                          <p:spTgt spid="2"/>
                                        </p:tgtEl>
                                      </p:cBhvr>
                                    </p:animEffect>
                                    <p:anim calcmode="lin" valueType="num">
                                      <p:cBhvr>
                                        <p:cTn id="8" dur="5000" fill="hold"/>
                                        <p:tgtEl>
                                          <p:spTgt spid="2"/>
                                        </p:tgtEl>
                                        <p:attrNameLst>
                                          <p:attrName>style.rotation</p:attrName>
                                        </p:attrNameLst>
                                      </p:cBhvr>
                                      <p:tavLst>
                                        <p:tav tm="0">
                                          <p:val>
                                            <p:fltVal val="720"/>
                                          </p:val>
                                        </p:tav>
                                        <p:tav tm="100000">
                                          <p:val>
                                            <p:fltVal val="0"/>
                                          </p:val>
                                        </p:tav>
                                      </p:tavLst>
                                    </p:anim>
                                    <p:anim calcmode="lin" valueType="num">
                                      <p:cBhvr>
                                        <p:cTn id="9" dur="5000" fill="hold"/>
                                        <p:tgtEl>
                                          <p:spTgt spid="2"/>
                                        </p:tgtEl>
                                        <p:attrNameLst>
                                          <p:attrName>ppt_h</p:attrName>
                                        </p:attrNameLst>
                                      </p:cBhvr>
                                      <p:tavLst>
                                        <p:tav tm="0">
                                          <p:val>
                                            <p:fltVal val="0"/>
                                          </p:val>
                                        </p:tav>
                                        <p:tav tm="100000">
                                          <p:val>
                                            <p:strVal val="#ppt_h"/>
                                          </p:val>
                                        </p:tav>
                                      </p:tavLst>
                                    </p:anim>
                                    <p:anim calcmode="lin" valueType="num">
                                      <p:cBhvr>
                                        <p:cTn id="10" dur="5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Inhoud</a:t>
            </a:r>
            <a:endParaRPr lang="nl-BE" dirty="0"/>
          </a:p>
        </p:txBody>
      </p:sp>
      <p:sp>
        <p:nvSpPr>
          <p:cNvPr id="3" name="Tijdelijke aanduiding voor inhoud 2"/>
          <p:cNvSpPr>
            <a:spLocks noGrp="1"/>
          </p:cNvSpPr>
          <p:nvPr>
            <p:ph idx="1"/>
          </p:nvPr>
        </p:nvSpPr>
        <p:spPr/>
        <p:txBody>
          <a:bodyPr>
            <a:normAutofit/>
          </a:bodyPr>
          <a:lstStyle/>
          <a:p>
            <a:r>
              <a:rPr lang="nl-NL" dirty="0" smtClean="0"/>
              <a:t>1 Wat &amp; Werking</a:t>
            </a:r>
          </a:p>
          <a:p>
            <a:r>
              <a:rPr lang="nl-NL" dirty="0" smtClean="0"/>
              <a:t>2 Geschiedenis</a:t>
            </a:r>
          </a:p>
          <a:p>
            <a:pPr lvl="1"/>
            <a:r>
              <a:rPr lang="nl-NL" dirty="0" smtClean="0"/>
              <a:t>1 Wie is de uitvinder?</a:t>
            </a:r>
          </a:p>
          <a:p>
            <a:pPr lvl="1"/>
            <a:r>
              <a:rPr lang="nl-NL" dirty="0" smtClean="0"/>
              <a:t>2 Eerste Wereldoorlog</a:t>
            </a:r>
          </a:p>
          <a:p>
            <a:pPr lvl="1"/>
            <a:r>
              <a:rPr lang="nl-NL" dirty="0" smtClean="0"/>
              <a:t>3 Ramp met de "Hindenburg"</a:t>
            </a:r>
          </a:p>
          <a:p>
            <a:r>
              <a:rPr lang="nl-NL" dirty="0" smtClean="0"/>
              <a:t>3 Heden</a:t>
            </a:r>
          </a:p>
          <a:p>
            <a:endParaRPr lang="nl-BE" dirty="0"/>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Wat &amp; Werking</a:t>
            </a:r>
            <a:endParaRPr lang="nl-BE" dirty="0"/>
          </a:p>
        </p:txBody>
      </p:sp>
      <p:pic>
        <p:nvPicPr>
          <p:cNvPr id="4" name="Tijdelijke aanduiding voor inhoud 3" descr="Graf_zeppelin.jpg"/>
          <p:cNvPicPr>
            <a:picLocks noGrp="1" noChangeAspect="1"/>
          </p:cNvPicPr>
          <p:nvPr>
            <p:ph idx="1"/>
          </p:nvPr>
        </p:nvPicPr>
        <p:blipFill>
          <a:blip r:embed="rId3" cstate="print"/>
          <a:stretch>
            <a:fillRect/>
          </a:stretch>
        </p:blipFill>
        <p:spPr>
          <a:xfrm>
            <a:off x="1651000" y="2029619"/>
            <a:ext cx="5842000" cy="3759200"/>
          </a:xfrm>
        </p:spPr>
      </p:pic>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Geschiedenis</a:t>
            </a:r>
            <a:endParaRPr lang="nl-BE" dirty="0"/>
          </a:p>
        </p:txBody>
      </p:sp>
      <p:pic>
        <p:nvPicPr>
          <p:cNvPr id="4" name="Tijdelijke aanduiding voor inhoud 3" descr="800px-Zeppelin_gondola.jpg"/>
          <p:cNvPicPr>
            <a:picLocks noGrp="1" noChangeAspect="1"/>
          </p:cNvPicPr>
          <p:nvPr>
            <p:ph idx="1"/>
          </p:nvPr>
        </p:nvPicPr>
        <p:blipFill>
          <a:blip r:embed="rId3" cstate="print"/>
          <a:stretch>
            <a:fillRect/>
          </a:stretch>
        </p:blipFill>
        <p:spPr>
          <a:xfrm>
            <a:off x="1115616" y="1348662"/>
            <a:ext cx="6768752" cy="4888650"/>
          </a:xfrm>
        </p:spPr>
      </p:pic>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Het </a:t>
            </a:r>
            <a:r>
              <a:rPr lang="nl-BE" u="sng" dirty="0" err="1" smtClean="0"/>
              <a:t>L</a:t>
            </a:r>
            <a:r>
              <a:rPr lang="nl-BE" dirty="0" err="1" smtClean="0"/>
              <a:t>uftschiff</a:t>
            </a:r>
            <a:r>
              <a:rPr lang="nl-BE" dirty="0" smtClean="0"/>
              <a:t> </a:t>
            </a:r>
            <a:r>
              <a:rPr lang="nl-BE" u="sng" dirty="0" smtClean="0"/>
              <a:t>Z</a:t>
            </a:r>
            <a:r>
              <a:rPr lang="nl-BE" dirty="0" smtClean="0"/>
              <a:t>eppelin (LZ)</a:t>
            </a:r>
            <a:endParaRPr lang="nl-BE" dirty="0"/>
          </a:p>
        </p:txBody>
      </p:sp>
      <p:pic>
        <p:nvPicPr>
          <p:cNvPr id="4" name="Tijdelijke aanduiding voor inhoud 3" descr="800px-Zeppelin_inside_floating_hangar.jpg"/>
          <p:cNvPicPr>
            <a:picLocks noGrp="1" noChangeAspect="1"/>
          </p:cNvPicPr>
          <p:nvPr>
            <p:ph idx="1"/>
          </p:nvPr>
        </p:nvPicPr>
        <p:blipFill>
          <a:blip r:embed="rId3" cstate="print"/>
          <a:stretch>
            <a:fillRect/>
          </a:stretch>
        </p:blipFill>
        <p:spPr>
          <a:xfrm>
            <a:off x="2195738" y="1988842"/>
            <a:ext cx="4348745" cy="2864735"/>
          </a:xfrm>
        </p:spPr>
      </p:pic>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dirty="0" smtClean="0"/>
              <a:t>Eerste Wereldoorlog</a:t>
            </a:r>
            <a:endParaRPr lang="nl-BE" dirty="0"/>
          </a:p>
        </p:txBody>
      </p:sp>
      <p:pic>
        <p:nvPicPr>
          <p:cNvPr id="4" name="Tijdelijke aanduiding voor inhoud 3" descr="220px-Zeppelin_wreck_23_sept_1916.jpg"/>
          <p:cNvPicPr>
            <a:picLocks noGrp="1" noChangeAspect="1"/>
          </p:cNvPicPr>
          <p:nvPr>
            <p:ph idx="1"/>
          </p:nvPr>
        </p:nvPicPr>
        <p:blipFill>
          <a:blip r:embed="rId3" cstate="print"/>
          <a:stretch>
            <a:fillRect/>
          </a:stretch>
        </p:blipFill>
        <p:spPr>
          <a:xfrm>
            <a:off x="512756" y="1556792"/>
            <a:ext cx="7659645" cy="4320480"/>
          </a:xfrm>
        </p:spPr>
      </p:pic>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Ramp met de Hindenburg</a:t>
            </a:r>
            <a:endParaRPr lang="nl-BE" dirty="0"/>
          </a:p>
        </p:txBody>
      </p:sp>
      <p:pic>
        <p:nvPicPr>
          <p:cNvPr id="4" name="Tijdelijke aanduiding voor inhoud 3" descr="260px-Hindenburg_burning.jpg"/>
          <p:cNvPicPr>
            <a:picLocks noGrp="1" noChangeAspect="1"/>
          </p:cNvPicPr>
          <p:nvPr>
            <p:ph idx="1"/>
          </p:nvPr>
        </p:nvPicPr>
        <p:blipFill>
          <a:blip r:embed="rId3" cstate="print"/>
          <a:stretch>
            <a:fillRect/>
          </a:stretch>
        </p:blipFill>
        <p:spPr>
          <a:xfrm>
            <a:off x="1979712" y="1835875"/>
            <a:ext cx="5040560" cy="3838580"/>
          </a:xfrm>
        </p:spPr>
      </p:pic>
    </p:spTree>
  </p:cSld>
  <p:clrMapOvr>
    <a:masterClrMapping/>
  </p:clrMapOvr>
  <p:transition>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Ramp met de Hindenburg</a:t>
            </a:r>
            <a:endParaRPr lang="nl-BE" dirty="0"/>
          </a:p>
        </p:txBody>
      </p:sp>
      <p:sp>
        <p:nvSpPr>
          <p:cNvPr id="3" name="Tijdelijke aanduiding voor inhoud 2"/>
          <p:cNvSpPr>
            <a:spLocks noGrp="1"/>
          </p:cNvSpPr>
          <p:nvPr>
            <p:ph idx="1"/>
          </p:nvPr>
        </p:nvSpPr>
        <p:spPr/>
        <p:txBody>
          <a:bodyPr/>
          <a:lstStyle/>
          <a:p>
            <a:r>
              <a:rPr lang="nl-BE" dirty="0" smtClean="0">
                <a:hlinkClick r:id="rId3"/>
              </a:rPr>
              <a:t>http://www.youtube.com/watch?v=CgWHbpMVQ1U</a:t>
            </a:r>
            <a:endParaRPr lang="nl-BE" dirty="0" smtClean="0"/>
          </a:p>
          <a:p>
            <a:pPr>
              <a:buNone/>
            </a:pPr>
            <a:endParaRPr lang="nl-BE" dirty="0" smtClean="0"/>
          </a:p>
          <a:p>
            <a:pPr>
              <a:buNone/>
            </a:pPr>
            <a:endParaRPr lang="nl-BE" dirty="0"/>
          </a:p>
        </p:txBody>
      </p:sp>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Heden – Zeppelin NT</a:t>
            </a:r>
            <a:endParaRPr lang="nl-BE" dirty="0"/>
          </a:p>
        </p:txBody>
      </p:sp>
      <p:pic>
        <p:nvPicPr>
          <p:cNvPr id="4" name="Tijdelijke aanduiding voor inhoud 3" descr="imagesCASX4WVH.jpg"/>
          <p:cNvPicPr>
            <a:picLocks noGrp="1" noChangeAspect="1"/>
          </p:cNvPicPr>
          <p:nvPr>
            <p:ph idx="1"/>
          </p:nvPr>
        </p:nvPicPr>
        <p:blipFill>
          <a:blip r:embed="rId3" cstate="print"/>
          <a:stretch>
            <a:fillRect/>
          </a:stretch>
        </p:blipFill>
        <p:spPr>
          <a:xfrm>
            <a:off x="2510088" y="2062706"/>
            <a:ext cx="4078136" cy="2950470"/>
          </a:xfrm>
        </p:spPr>
      </p:pic>
    </p:spTree>
  </p:cSld>
  <p:clrMapOvr>
    <a:masterClrMapping/>
  </p:clrMapOvr>
  <p:transition>
    <p:zoom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ieterij">
  <a:themeElements>
    <a:clrScheme name="Gieterij">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Gieterij">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ieterij">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368</TotalTime>
  <Words>878</Words>
  <Application>Microsoft Office PowerPoint</Application>
  <PresentationFormat>Diavoorstelling (4:3)</PresentationFormat>
  <Paragraphs>58</Paragraphs>
  <Slides>11</Slides>
  <Notes>11</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Gieterij</vt:lpstr>
      <vt:lpstr>De Zeppelin</vt:lpstr>
      <vt:lpstr>Inhoud</vt:lpstr>
      <vt:lpstr>Wat &amp; Werking</vt:lpstr>
      <vt:lpstr>Geschiedenis</vt:lpstr>
      <vt:lpstr>Het Luftschiff Zeppelin (LZ)</vt:lpstr>
      <vt:lpstr>Eerste Wereldoorlog</vt:lpstr>
      <vt:lpstr>Ramp met de Hindenburg</vt:lpstr>
      <vt:lpstr>Ramp met de Hindenburg</vt:lpstr>
      <vt:lpstr>Heden – Zeppelin NT</vt:lpstr>
      <vt:lpstr>Heden – Zeppelin NT</vt:lpstr>
      <vt:lpstr>Einde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Zeppelin</dc:title>
  <dc:creator>Serge Junior</dc:creator>
  <cp:lastModifiedBy>Leerkracht</cp:lastModifiedBy>
  <cp:revision>43</cp:revision>
  <dcterms:created xsi:type="dcterms:W3CDTF">2012-05-06T06:46:47Z</dcterms:created>
  <dcterms:modified xsi:type="dcterms:W3CDTF">2012-05-09T08:53:02Z</dcterms:modified>
</cp:coreProperties>
</file>