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71" r:id="rId3"/>
    <p:sldId id="257" r:id="rId4"/>
    <p:sldId id="258" r:id="rId5"/>
    <p:sldId id="259" r:id="rId6"/>
    <p:sldId id="260" r:id="rId7"/>
    <p:sldId id="261" r:id="rId8"/>
    <p:sldId id="270" r:id="rId9"/>
    <p:sldId id="262" r:id="rId10"/>
    <p:sldId id="263" r:id="rId11"/>
    <p:sldId id="264" r:id="rId12"/>
    <p:sldId id="265" r:id="rId13"/>
    <p:sldId id="266" r:id="rId14"/>
    <p:sldId id="272" r:id="rId15"/>
    <p:sldId id="267" r:id="rId16"/>
    <p:sldId id="269" r:id="rId17"/>
    <p:sldId id="268"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83" autoAdjust="0"/>
    <p:restoredTop sz="94337" autoAdjust="0"/>
  </p:normalViewPr>
  <p:slideViewPr>
    <p:cSldViewPr>
      <p:cViewPr>
        <p:scale>
          <a:sx n="100" d="100"/>
          <a:sy n="100" d="100"/>
        </p:scale>
        <p:origin x="-834" y="264"/>
      </p:cViewPr>
      <p:guideLst>
        <p:guide orient="horz" pos="2160"/>
        <p:guide pos="2880"/>
      </p:guideLst>
    </p:cSldViewPr>
  </p:slideViewPr>
  <p:outlineViewPr>
    <p:cViewPr>
      <p:scale>
        <a:sx n="33" d="100"/>
        <a:sy n="33" d="100"/>
      </p:scale>
      <p:origin x="0" y="4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F4815-3CE0-48BF-BFC0-1293A337C60B}" type="datetimeFigureOut">
              <a:rPr lang="nl-NL" smtClean="0"/>
              <a:pPr/>
              <a:t>26-3-2012</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5CA79-CE6A-4D0F-B9C9-B30E66D3AAAC}" type="slidenum">
              <a:rPr lang="nl-NL" smtClean="0"/>
              <a:pPr/>
              <a:t>‹nr.›</a:t>
            </a:fld>
            <a:endParaRPr lang="nl-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l.wikipedia.org/wiki/Koninkrijk_Griekenla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In 1817 was</a:t>
            </a:r>
            <a:r>
              <a:rPr lang="nl-BE" baseline="0" dirty="0" smtClean="0"/>
              <a:t> </a:t>
            </a:r>
            <a:r>
              <a:rPr lang="nl-BE" dirty="0" err="1" smtClean="0"/>
              <a:t>Augusta</a:t>
            </a:r>
            <a:r>
              <a:rPr lang="nl-BE" dirty="0" smtClean="0"/>
              <a:t> Charlotte</a:t>
            </a:r>
            <a:r>
              <a:rPr lang="nl-BE" baseline="0" dirty="0" smtClean="0"/>
              <a:t> </a:t>
            </a:r>
            <a:r>
              <a:rPr lang="nl-BE" baseline="0" smtClean="0"/>
              <a:t>in verwachting</a:t>
            </a:r>
            <a:endParaRPr lang="nl-BE" dirty="0" smtClean="0"/>
          </a:p>
          <a:p>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Santo Tomas ligt in Guatemala</a:t>
            </a:r>
          </a:p>
          <a:p>
            <a:r>
              <a:rPr lang="nl-BE" dirty="0" smtClean="0"/>
              <a:t>Revolutie is een opstand tegen de koningen, bvb in Frankrijk en ook in Engeland (buurlanden)</a:t>
            </a:r>
          </a:p>
          <a:p>
            <a:endParaRPr lang="nl-BE" dirty="0" smtClean="0"/>
          </a:p>
          <a:p>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8</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 Het is niet</a:t>
            </a:r>
            <a:r>
              <a:rPr lang="nl-BE" baseline="0" dirty="0" smtClean="0"/>
              <a:t> zeker dat hij vrijmetselaar was.</a:t>
            </a:r>
            <a:endParaRPr lang="nl-BE" dirty="0" smtClean="0"/>
          </a:p>
          <a:p>
            <a:r>
              <a:rPr lang="nl-BE" dirty="0" smtClean="0"/>
              <a:t>Loge is vrijmetselarij.</a:t>
            </a:r>
          </a:p>
          <a:p>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10</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Leopold kreeg het aanbod om koning van </a:t>
            </a:r>
            <a:r>
              <a:rPr lang="nl-NL" dirty="0" smtClean="0">
                <a:hlinkClick r:id="rId3" action="ppaction://hlinkfile" tooltip="Koninkrijk Griekenland"/>
              </a:rPr>
              <a:t>Griekenland</a:t>
            </a:r>
            <a:r>
              <a:rPr lang="nl-NL" dirty="0" smtClean="0"/>
              <a:t> te worden, maar hij weigerde.</a:t>
            </a:r>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11</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6F5CA79-CE6A-4D0F-B9C9-B30E66D3AAAC}" type="slidenum">
              <a:rPr lang="nl-NL" smtClean="0"/>
              <a:pPr/>
              <a:t>12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0ADC72D6-E3B3-48F6-BF25-AF79678620CB}" type="datetimeFigureOut">
              <a:rPr lang="nl-NL" smtClean="0"/>
              <a:pPr/>
              <a:t>26-3-2012</a:t>
            </a:fld>
            <a:endParaRPr lang="nl-NL" dirty="0"/>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nl-NL" dirty="0"/>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Tijdelijke aanduiding voor dianummer 28"/>
          <p:cNvSpPr>
            <a:spLocks noGrp="1"/>
          </p:cNvSpPr>
          <p:nvPr>
            <p:ph type="sldNum" sz="quarter" idx="12"/>
          </p:nvPr>
        </p:nvSpPr>
        <p:spPr bwMode="auto">
          <a:xfrm>
            <a:off x="1325544" y="4928702"/>
            <a:ext cx="609600" cy="517524"/>
          </a:xfrm>
        </p:spPr>
        <p:txBody>
          <a:bodyPr/>
          <a:lstStyle/>
          <a:p>
            <a:fld id="{0B7CEFA2-D5D4-42B8-B3DA-E559B0C8F258}" type="slidenum">
              <a:rPr lang="nl-NL" smtClean="0"/>
              <a:pPr/>
              <a:t>‹nr.›</a:t>
            </a:fld>
            <a:endParaRPr lang="nl-NL"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ADC72D6-E3B3-48F6-BF25-AF79678620CB}" type="datetimeFigureOut">
              <a:rPr lang="nl-NL" smtClean="0"/>
              <a:pPr/>
              <a:t>26-3-2012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B7CEFA2-D5D4-42B8-B3DA-E559B0C8F258}" type="slidenum">
              <a:rPr lang="nl-NL" smtClean="0"/>
              <a:pPr/>
              <a:t>‹nr.›</a:t>
            </a:fld>
            <a:endParaRPr lang="nl-NL"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ADC72D6-E3B3-48F6-BF25-AF79678620CB}" type="datetimeFigureOut">
              <a:rPr lang="nl-NL" smtClean="0"/>
              <a:pPr/>
              <a:t>26-3-2012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B7CEFA2-D5D4-42B8-B3DA-E559B0C8F258}" type="slidenum">
              <a:rPr lang="nl-NL" smtClean="0"/>
              <a:pPr/>
              <a:t>‹nr.›</a:t>
            </a:fld>
            <a:endParaRPr lang="nl-NL"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0ADC72D6-E3B3-48F6-BF25-AF79678620CB}" type="datetimeFigureOut">
              <a:rPr lang="nl-NL" smtClean="0"/>
              <a:pPr/>
              <a:t>26-3-2012</a:t>
            </a:fld>
            <a:endParaRPr lang="nl-NL" dirty="0"/>
          </a:p>
        </p:txBody>
      </p:sp>
      <p:sp>
        <p:nvSpPr>
          <p:cNvPr id="9" name="Tijdelijke aanduiding voor dianummer 8"/>
          <p:cNvSpPr>
            <a:spLocks noGrp="1"/>
          </p:cNvSpPr>
          <p:nvPr>
            <p:ph type="sldNum" sz="quarter" idx="15"/>
          </p:nvPr>
        </p:nvSpPr>
        <p:spPr/>
        <p:txBody>
          <a:bodyPr rtlCol="0"/>
          <a:lstStyle/>
          <a:p>
            <a:fld id="{0B7CEFA2-D5D4-42B8-B3DA-E559B0C8F258}" type="slidenum">
              <a:rPr lang="nl-NL" smtClean="0"/>
              <a:pPr/>
              <a:t>‹nr.›</a:t>
            </a:fld>
            <a:endParaRPr lang="nl-NL" dirty="0"/>
          </a:p>
        </p:txBody>
      </p:sp>
      <p:sp>
        <p:nvSpPr>
          <p:cNvPr id="10" name="Tijdelijke aanduiding voor voettekst 9"/>
          <p:cNvSpPr>
            <a:spLocks noGrp="1"/>
          </p:cNvSpPr>
          <p:nvPr>
            <p:ph type="ftr" sz="quarter" idx="16"/>
          </p:nvPr>
        </p:nvSpPr>
        <p:spPr/>
        <p:txBody>
          <a:bodyPr rtlCol="0"/>
          <a:lstStyle/>
          <a:p>
            <a:endParaRPr lang="nl-NL"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0ADC72D6-E3B3-48F6-BF25-AF79678620CB}" type="datetimeFigureOut">
              <a:rPr lang="nl-NL" smtClean="0"/>
              <a:pPr/>
              <a:t>26-3-2012</a:t>
            </a:fld>
            <a:endParaRPr lang="nl-NL" dirty="0"/>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nl-NL" dirty="0"/>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0B7CEFA2-D5D4-42B8-B3DA-E559B0C8F258}" type="slidenum">
              <a:rPr lang="nl-NL" smtClean="0"/>
              <a:pPr/>
              <a:t>‹nr.›</a:t>
            </a:fld>
            <a:endParaRPr lang="nl-NL"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0ADC72D6-E3B3-48F6-BF25-AF79678620CB}" type="datetimeFigureOut">
              <a:rPr lang="nl-NL" smtClean="0"/>
              <a:pPr/>
              <a:t>26-3-2012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B7CEFA2-D5D4-42B8-B3DA-E559B0C8F258}" type="slidenum">
              <a:rPr lang="nl-NL" smtClean="0"/>
              <a:pPr/>
              <a:t>‹nr.›</a:t>
            </a:fld>
            <a:endParaRPr lang="nl-NL" dirty="0"/>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0ADC72D6-E3B3-48F6-BF25-AF79678620CB}" type="datetimeFigureOut">
              <a:rPr lang="nl-NL" smtClean="0"/>
              <a:pPr/>
              <a:t>26-3-2012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0B7CEFA2-D5D4-42B8-B3DA-E559B0C8F258}" type="slidenum">
              <a:rPr lang="nl-NL" smtClean="0"/>
              <a:pPr/>
              <a:t>‹nr.›</a:t>
            </a:fld>
            <a:endParaRPr lang="nl-NL" dirty="0"/>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0ADC72D6-E3B3-48F6-BF25-AF79678620CB}" type="datetimeFigureOut">
              <a:rPr lang="nl-NL" smtClean="0"/>
              <a:pPr/>
              <a:t>26-3-2012</a:t>
            </a:fld>
            <a:endParaRPr lang="nl-NL" dirty="0"/>
          </a:p>
        </p:txBody>
      </p:sp>
      <p:sp>
        <p:nvSpPr>
          <p:cNvPr id="7" name="Tijdelijke aanduiding voor dianummer 6"/>
          <p:cNvSpPr>
            <a:spLocks noGrp="1"/>
          </p:cNvSpPr>
          <p:nvPr>
            <p:ph type="sldNum" sz="quarter" idx="11"/>
          </p:nvPr>
        </p:nvSpPr>
        <p:spPr/>
        <p:txBody>
          <a:bodyPr rtlCol="0"/>
          <a:lstStyle/>
          <a:p>
            <a:fld id="{0B7CEFA2-D5D4-42B8-B3DA-E559B0C8F258}" type="slidenum">
              <a:rPr lang="nl-NL" smtClean="0"/>
              <a:pPr/>
              <a:t>‹nr.›</a:t>
            </a:fld>
            <a:endParaRPr lang="nl-NL" dirty="0"/>
          </a:p>
        </p:txBody>
      </p:sp>
      <p:sp>
        <p:nvSpPr>
          <p:cNvPr id="8" name="Tijdelijke aanduiding voor voettekst 7"/>
          <p:cNvSpPr>
            <a:spLocks noGrp="1"/>
          </p:cNvSpPr>
          <p:nvPr>
            <p:ph type="ftr" sz="quarter" idx="12"/>
          </p:nvPr>
        </p:nvSpPr>
        <p:spPr/>
        <p:txBody>
          <a:bodyPr rtlCol="0"/>
          <a:lstStyle/>
          <a:p>
            <a:endParaRPr lang="nl-NL"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ADC72D6-E3B3-48F6-BF25-AF79678620CB}" type="datetimeFigureOut">
              <a:rPr lang="nl-NL" smtClean="0"/>
              <a:pPr/>
              <a:t>26-3-2012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B7CEFA2-D5D4-42B8-B3DA-E559B0C8F258}" type="slidenum">
              <a:rPr lang="nl-NL" smtClean="0"/>
              <a:pPr/>
              <a:t>‹nr.›</a:t>
            </a:fld>
            <a:endParaRPr lang="nl-NL"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0ADC72D6-E3B3-48F6-BF25-AF79678620CB}" type="datetimeFigureOut">
              <a:rPr lang="nl-NL" smtClean="0"/>
              <a:pPr/>
              <a:t>26-3-2012</a:t>
            </a:fld>
            <a:endParaRPr lang="nl-NL" dirty="0"/>
          </a:p>
        </p:txBody>
      </p:sp>
      <p:sp>
        <p:nvSpPr>
          <p:cNvPr id="22" name="Tijdelijke aanduiding voor dianummer 21"/>
          <p:cNvSpPr>
            <a:spLocks noGrp="1"/>
          </p:cNvSpPr>
          <p:nvPr>
            <p:ph type="sldNum" sz="quarter" idx="15"/>
          </p:nvPr>
        </p:nvSpPr>
        <p:spPr/>
        <p:txBody>
          <a:bodyPr rtlCol="0"/>
          <a:lstStyle/>
          <a:p>
            <a:fld id="{0B7CEFA2-D5D4-42B8-B3DA-E559B0C8F258}" type="slidenum">
              <a:rPr lang="nl-NL" smtClean="0"/>
              <a:pPr/>
              <a:t>‹nr.›</a:t>
            </a:fld>
            <a:endParaRPr lang="nl-NL" dirty="0"/>
          </a:p>
        </p:txBody>
      </p:sp>
      <p:sp>
        <p:nvSpPr>
          <p:cNvPr id="23" name="Tijdelijke aanduiding voor voettekst 22"/>
          <p:cNvSpPr>
            <a:spLocks noGrp="1"/>
          </p:cNvSpPr>
          <p:nvPr>
            <p:ph type="ftr" sz="quarter" idx="16"/>
          </p:nvPr>
        </p:nvSpPr>
        <p:spPr/>
        <p:txBody>
          <a:bodyPr rtlCol="0"/>
          <a:lstStyle/>
          <a:p>
            <a:endParaRPr lang="nl-NL"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dirty="0"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0ADC72D6-E3B3-48F6-BF25-AF79678620CB}" type="datetimeFigureOut">
              <a:rPr lang="nl-NL" smtClean="0"/>
              <a:pPr/>
              <a:t>26-3-2012</a:t>
            </a:fld>
            <a:endParaRPr lang="nl-NL" dirty="0"/>
          </a:p>
        </p:txBody>
      </p:sp>
      <p:sp>
        <p:nvSpPr>
          <p:cNvPr id="18" name="Tijdelijke aanduiding voor dianummer 17"/>
          <p:cNvSpPr>
            <a:spLocks noGrp="1"/>
          </p:cNvSpPr>
          <p:nvPr>
            <p:ph type="sldNum" sz="quarter" idx="11"/>
          </p:nvPr>
        </p:nvSpPr>
        <p:spPr/>
        <p:txBody>
          <a:bodyPr rtlCol="0"/>
          <a:lstStyle/>
          <a:p>
            <a:fld id="{0B7CEFA2-D5D4-42B8-B3DA-E559B0C8F258}" type="slidenum">
              <a:rPr lang="nl-NL" smtClean="0"/>
              <a:pPr/>
              <a:t>‹nr.›</a:t>
            </a:fld>
            <a:endParaRPr lang="nl-NL" dirty="0"/>
          </a:p>
        </p:txBody>
      </p:sp>
      <p:sp>
        <p:nvSpPr>
          <p:cNvPr id="21" name="Tijdelijke aanduiding voor voettekst 20"/>
          <p:cNvSpPr>
            <a:spLocks noGrp="1"/>
          </p:cNvSpPr>
          <p:nvPr>
            <p:ph type="ftr" sz="quarter" idx="12"/>
          </p:nvPr>
        </p:nvSpPr>
        <p:spPr/>
        <p:txBody>
          <a:bodyPr rtlCol="0"/>
          <a:lstStyle/>
          <a:p>
            <a:endParaRPr lang="nl-NL"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ADC72D6-E3B3-48F6-BF25-AF79678620CB}" type="datetimeFigureOut">
              <a:rPr lang="nl-NL" smtClean="0"/>
              <a:pPr/>
              <a:t>26-3-2012</a:t>
            </a:fld>
            <a:endParaRPr lang="nl-NL" dirty="0"/>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NL" dirty="0"/>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7CEFA2-D5D4-42B8-B3DA-E559B0C8F258}"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VguhxidXYi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b/ba/Coat_of_Arms_of_Leopold_I_of_Belgium.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nl.wikipedia.org/wiki/Bestand:FransAnton.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nl.wikipedia.org/wiki/Bestand:Artemisia.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nl.wikipedia.org/wiki/Bestand:Princess_Charlotte_of_Wales.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4/4a/Koningin_Marie-Louise_van_Belgi%C3%AB.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nl.wikipedia.org/wiki/Santo_Tomas_(Guatema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8/8f/Leopold_I_als_ruiter.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4414" y="1428737"/>
            <a:ext cx="6929486" cy="928694"/>
          </a:xfrm>
        </p:spPr>
        <p:txBody>
          <a:bodyPr>
            <a:normAutofit/>
          </a:bodyPr>
          <a:lstStyle/>
          <a:p>
            <a:r>
              <a:rPr lang="nl-BE" dirty="0" smtClean="0"/>
              <a:t>Mijn spreekbeurt gaat over….</a:t>
            </a:r>
            <a:endParaRPr lang="nl-NL" dirty="0"/>
          </a:p>
        </p:txBody>
      </p:sp>
      <p:pic>
        <p:nvPicPr>
          <p:cNvPr id="6" name="Afbeelding 5" descr="vlag1.gif"/>
          <p:cNvPicPr>
            <a:picLocks noChangeAspect="1"/>
          </p:cNvPicPr>
          <p:nvPr/>
        </p:nvPicPr>
        <p:blipFill>
          <a:blip r:embed="rId3"/>
          <a:stretch>
            <a:fillRect/>
          </a:stretch>
        </p:blipFill>
        <p:spPr>
          <a:xfrm>
            <a:off x="3286116" y="3143248"/>
            <a:ext cx="4181475" cy="2590800"/>
          </a:xfrm>
          <a:prstGeom prst="rect">
            <a:avLst/>
          </a:prstGeom>
        </p:spPr>
      </p:pic>
    </p:spTree>
  </p:cSld>
  <p:clrMapOvr>
    <a:masterClrMapping/>
  </p:clrMapOvr>
  <p:transition>
    <p:sndAc>
      <p:stSnd>
        <p:snd r:embed="rId2" name="drumroll.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457200" y="1600200"/>
            <a:ext cx="7758138" cy="4873752"/>
          </a:xfrm>
        </p:spPr>
        <p:txBody>
          <a:bodyPr/>
          <a:lstStyle/>
          <a:p>
            <a:pPr>
              <a:buNone/>
            </a:pPr>
            <a:endParaRPr lang="nl-NL" dirty="0" smtClean="0"/>
          </a:p>
          <a:p>
            <a:r>
              <a:rPr lang="nl-BE" dirty="0" smtClean="0"/>
              <a:t>Lodewijk </a:t>
            </a:r>
            <a:r>
              <a:rPr lang="nl-BE" dirty="0" err="1" smtClean="0"/>
              <a:t>Filips</a:t>
            </a:r>
            <a:r>
              <a:rPr lang="nl-BE" dirty="0" smtClean="0"/>
              <a:t>(24/07/1833 - 16/05/1834)</a:t>
            </a:r>
          </a:p>
          <a:p>
            <a:r>
              <a:rPr lang="nl-BE" dirty="0" smtClean="0"/>
              <a:t>Leopold(2) (9/04/1835 - 17/12/1909)</a:t>
            </a:r>
          </a:p>
          <a:p>
            <a:r>
              <a:rPr lang="nl-BE" dirty="0" err="1" smtClean="0"/>
              <a:t>Filips</a:t>
            </a:r>
            <a:r>
              <a:rPr lang="nl-BE" dirty="0" smtClean="0"/>
              <a:t>(24/03/1837 - 17/11/1905), vader van Albert 1 </a:t>
            </a:r>
          </a:p>
          <a:p>
            <a:r>
              <a:rPr lang="nl-BE" dirty="0" smtClean="0"/>
              <a:t>Charlotte(7/06/1840 - 19/01/1927)</a:t>
            </a:r>
            <a:endParaRPr lang="nl-NL" dirty="0"/>
          </a:p>
        </p:txBody>
      </p:sp>
      <p:sp>
        <p:nvSpPr>
          <p:cNvPr id="4" name="Titel 3"/>
          <p:cNvSpPr>
            <a:spLocks noGrp="1"/>
          </p:cNvSpPr>
          <p:nvPr>
            <p:ph type="title"/>
          </p:nvPr>
        </p:nvSpPr>
        <p:spPr/>
        <p:txBody>
          <a:bodyPr/>
          <a:lstStyle/>
          <a:p>
            <a:r>
              <a:rPr lang="nl-BE" dirty="0" smtClean="0"/>
              <a:t>Kinderen</a:t>
            </a:r>
            <a:br>
              <a:rPr lang="nl-BE" dirty="0" smtClean="0"/>
            </a:br>
            <a:endParaRPr lang="nl-NL"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082660"/>
          </a:xfrm>
        </p:spPr>
        <p:txBody>
          <a:bodyPr/>
          <a:lstStyle/>
          <a:p>
            <a:r>
              <a:rPr lang="nl-BE" dirty="0" smtClean="0"/>
              <a:t/>
            </a:r>
            <a:br>
              <a:rPr lang="nl-BE" dirty="0" smtClean="0"/>
            </a:br>
            <a:endParaRPr lang="nl-NL" dirty="0"/>
          </a:p>
        </p:txBody>
      </p:sp>
      <p:sp>
        <p:nvSpPr>
          <p:cNvPr id="4" name="Rechthoek 3"/>
          <p:cNvSpPr/>
          <p:nvPr/>
        </p:nvSpPr>
        <p:spPr>
          <a:xfrm>
            <a:off x="1071538" y="357166"/>
            <a:ext cx="6143668" cy="584775"/>
          </a:xfrm>
          <a:prstGeom prst="rect">
            <a:avLst/>
          </a:prstGeom>
        </p:spPr>
        <p:txBody>
          <a:bodyPr wrap="square">
            <a:spAutoFit/>
          </a:bodyPr>
          <a:lstStyle/>
          <a:p>
            <a:r>
              <a:rPr lang="nl-BE" sz="3200" dirty="0" smtClean="0"/>
              <a:t>Quiz(vragen)</a:t>
            </a:r>
            <a:endParaRPr lang="nl-NL" sz="3200" dirty="0"/>
          </a:p>
        </p:txBody>
      </p:sp>
      <p:sp>
        <p:nvSpPr>
          <p:cNvPr id="5" name="Rechthoek 4"/>
          <p:cNvSpPr/>
          <p:nvPr/>
        </p:nvSpPr>
        <p:spPr>
          <a:xfrm>
            <a:off x="1571604" y="1928802"/>
            <a:ext cx="6643734" cy="3539430"/>
          </a:xfrm>
          <a:prstGeom prst="rect">
            <a:avLst/>
          </a:prstGeom>
        </p:spPr>
        <p:txBody>
          <a:bodyPr wrap="square">
            <a:spAutoFit/>
          </a:bodyPr>
          <a:lstStyle/>
          <a:p>
            <a:r>
              <a:rPr lang="nl-BE" sz="2800" dirty="0" smtClean="0"/>
              <a:t>In welk jaar is hij geboren?</a:t>
            </a:r>
          </a:p>
          <a:p>
            <a:r>
              <a:rPr lang="nl-BE" sz="2800" dirty="0" smtClean="0"/>
              <a:t>Wanneer ging hij naar Parijs?</a:t>
            </a:r>
          </a:p>
          <a:p>
            <a:r>
              <a:rPr lang="nl-BE" sz="2800" dirty="0" smtClean="0"/>
              <a:t>Wie was zijn eerste vrouw?</a:t>
            </a:r>
          </a:p>
          <a:p>
            <a:r>
              <a:rPr lang="nl-BE" sz="2800" dirty="0" smtClean="0"/>
              <a:t>In welk jaar was zijn eerste huwelijk?</a:t>
            </a:r>
          </a:p>
          <a:p>
            <a:r>
              <a:rPr lang="nl-BE" sz="2800" dirty="0" smtClean="0"/>
              <a:t>Wie was zijn vader?</a:t>
            </a:r>
          </a:p>
          <a:p>
            <a:r>
              <a:rPr lang="nl-BE" sz="2800" dirty="0" smtClean="0"/>
              <a:t>Wie was zijn moeder?</a:t>
            </a:r>
          </a:p>
          <a:p>
            <a:r>
              <a:rPr lang="nl-BE" sz="2800" dirty="0" smtClean="0"/>
              <a:t>In welk jaar ging hij dood?</a:t>
            </a:r>
          </a:p>
          <a:p>
            <a:endParaRPr lang="nl-BE" sz="28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910" y="214290"/>
            <a:ext cx="7467600" cy="1143000"/>
          </a:xfrm>
        </p:spPr>
        <p:txBody>
          <a:bodyPr>
            <a:normAutofit fontScale="90000"/>
          </a:bodyPr>
          <a:lstStyle/>
          <a:p>
            <a:r>
              <a:rPr lang="nl-BE" dirty="0" smtClean="0"/>
              <a:t/>
            </a:r>
            <a:br>
              <a:rPr lang="nl-BE" dirty="0" smtClean="0"/>
            </a:br>
            <a:r>
              <a:rPr lang="nl-BE" dirty="0" smtClean="0"/>
              <a:t/>
            </a:r>
            <a:br>
              <a:rPr lang="nl-BE" dirty="0" smtClean="0"/>
            </a:br>
            <a:r>
              <a:rPr lang="nl-BE" dirty="0" smtClean="0"/>
              <a:t> </a:t>
            </a:r>
            <a:br>
              <a:rPr lang="nl-BE" dirty="0" smtClean="0"/>
            </a:br>
            <a:endParaRPr lang="nl-NL" dirty="0"/>
          </a:p>
        </p:txBody>
      </p:sp>
      <p:sp>
        <p:nvSpPr>
          <p:cNvPr id="3" name="Tijdelijke aanduiding voor inhoud 2"/>
          <p:cNvSpPr>
            <a:spLocks noGrp="1"/>
          </p:cNvSpPr>
          <p:nvPr>
            <p:ph sz="quarter" idx="1"/>
          </p:nvPr>
        </p:nvSpPr>
        <p:spPr/>
        <p:txBody>
          <a:bodyPr>
            <a:normAutofit/>
          </a:bodyPr>
          <a:lstStyle/>
          <a:p>
            <a:pPr>
              <a:buNone/>
            </a:pPr>
            <a:r>
              <a:rPr lang="nl-BE" dirty="0" smtClean="0"/>
              <a:t> In 1790</a:t>
            </a:r>
          </a:p>
          <a:p>
            <a:pPr>
              <a:buNone/>
            </a:pPr>
            <a:r>
              <a:rPr lang="nl-BE" dirty="0" smtClean="0"/>
              <a:t> In 1806 </a:t>
            </a:r>
          </a:p>
          <a:p>
            <a:pPr>
              <a:buNone/>
            </a:pPr>
            <a:r>
              <a:rPr lang="nl-BE" dirty="0" smtClean="0"/>
              <a:t> </a:t>
            </a:r>
            <a:r>
              <a:rPr lang="nl-BE" dirty="0" err="1" smtClean="0"/>
              <a:t>Augusta</a:t>
            </a:r>
            <a:r>
              <a:rPr lang="nl-BE" dirty="0" smtClean="0"/>
              <a:t> Charlotte                                                                                                                                                                                                                                           </a:t>
            </a:r>
          </a:p>
          <a:p>
            <a:pPr>
              <a:buNone/>
            </a:pPr>
            <a:r>
              <a:rPr lang="nl-BE" dirty="0" smtClean="0"/>
              <a:t>  In 1816 </a:t>
            </a:r>
          </a:p>
          <a:p>
            <a:pPr>
              <a:buNone/>
            </a:pPr>
            <a:r>
              <a:rPr lang="nl-BE" dirty="0" smtClean="0"/>
              <a:t>  Frans van </a:t>
            </a:r>
            <a:r>
              <a:rPr lang="nl-BE" dirty="0" err="1" smtClean="0"/>
              <a:t>Saksen-Cobrug-Saalfeld</a:t>
            </a:r>
            <a:r>
              <a:rPr lang="nl-BE" dirty="0" smtClean="0"/>
              <a:t>            </a:t>
            </a:r>
            <a:r>
              <a:rPr lang="nl-BE" dirty="0" err="1" smtClean="0"/>
              <a:t>Augusta</a:t>
            </a:r>
            <a:r>
              <a:rPr lang="nl-BE" dirty="0" smtClean="0"/>
              <a:t> van </a:t>
            </a:r>
            <a:r>
              <a:rPr lang="nl-BE" dirty="0" err="1" smtClean="0"/>
              <a:t>Reuss-Ebersdrof</a:t>
            </a:r>
            <a:r>
              <a:rPr lang="nl-BE" dirty="0" smtClean="0"/>
              <a:t> en </a:t>
            </a:r>
            <a:r>
              <a:rPr lang="nl-BE" dirty="0" err="1" smtClean="0"/>
              <a:t>Lobenstein</a:t>
            </a:r>
            <a:r>
              <a:rPr lang="nl-BE" dirty="0" smtClean="0"/>
              <a:t>      In 1865</a:t>
            </a:r>
          </a:p>
          <a:p>
            <a:pPr>
              <a:buNone/>
            </a:pPr>
            <a:endParaRPr lang="nl-BE" dirty="0" smtClean="0"/>
          </a:p>
          <a:p>
            <a:pPr>
              <a:buNone/>
            </a:pPr>
            <a:endParaRPr lang="nl-NL" dirty="0"/>
          </a:p>
        </p:txBody>
      </p:sp>
      <p:sp>
        <p:nvSpPr>
          <p:cNvPr id="5" name="Rechthoek 4"/>
          <p:cNvSpPr/>
          <p:nvPr/>
        </p:nvSpPr>
        <p:spPr>
          <a:xfrm>
            <a:off x="1071539" y="214290"/>
            <a:ext cx="4552192" cy="584775"/>
          </a:xfrm>
          <a:prstGeom prst="rect">
            <a:avLst/>
          </a:prstGeom>
        </p:spPr>
        <p:txBody>
          <a:bodyPr wrap="square">
            <a:spAutoFit/>
          </a:bodyPr>
          <a:lstStyle/>
          <a:p>
            <a:r>
              <a:rPr lang="nl-BE" sz="3200" dirty="0" smtClean="0"/>
              <a:t>Quiz(antwoorden)</a:t>
            </a:r>
            <a:endParaRPr lang="nl-NL" sz="3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
            </a:r>
            <a:br>
              <a:rPr lang="nl-BE" dirty="0" smtClean="0"/>
            </a:br>
            <a:r>
              <a:rPr lang="nl-BE" dirty="0" smtClean="0"/>
              <a:t>Foto’s</a:t>
            </a:r>
            <a:br>
              <a:rPr lang="nl-BE" dirty="0" smtClean="0"/>
            </a:br>
            <a:endParaRPr lang="nl-NL" dirty="0"/>
          </a:p>
        </p:txBody>
      </p:sp>
      <p:sp>
        <p:nvSpPr>
          <p:cNvPr id="3" name="Tijdelijke aanduiding voor inhoud 2"/>
          <p:cNvSpPr>
            <a:spLocks noGrp="1"/>
          </p:cNvSpPr>
          <p:nvPr>
            <p:ph sz="quarter" idx="1"/>
          </p:nvPr>
        </p:nvSpPr>
        <p:spPr>
          <a:xfrm>
            <a:off x="457200" y="1600200"/>
            <a:ext cx="7467600" cy="4873752"/>
          </a:xfrm>
        </p:spPr>
        <p:txBody>
          <a:bodyPr/>
          <a:lstStyle/>
          <a:p>
            <a:endParaRPr lang="nl-BE" dirty="0" smtClean="0"/>
          </a:p>
          <a:p>
            <a:pPr>
              <a:buNone/>
            </a:pPr>
            <a:endParaRPr lang="nl-BE" dirty="0" smtClean="0"/>
          </a:p>
          <a:p>
            <a:endParaRPr lang="nl-NL" dirty="0"/>
          </a:p>
        </p:txBody>
      </p:sp>
      <p:pic>
        <p:nvPicPr>
          <p:cNvPr id="4" name="Afbeelding 3" descr="leopold_I_belgie.jpg"/>
          <p:cNvPicPr>
            <a:picLocks noChangeAspect="1"/>
          </p:cNvPicPr>
          <p:nvPr/>
        </p:nvPicPr>
        <p:blipFill>
          <a:blip r:embed="rId2" cstate="print"/>
          <a:stretch>
            <a:fillRect/>
          </a:stretch>
        </p:blipFill>
        <p:spPr>
          <a:xfrm>
            <a:off x="642910" y="1428736"/>
            <a:ext cx="3047392" cy="3597677"/>
          </a:xfrm>
          <a:prstGeom prst="rect">
            <a:avLst/>
          </a:prstGeom>
        </p:spPr>
      </p:pic>
      <p:pic>
        <p:nvPicPr>
          <p:cNvPr id="5" name="Afbeelding 4" descr="belgie.jpg"/>
          <p:cNvPicPr>
            <a:picLocks noChangeAspect="1"/>
          </p:cNvPicPr>
          <p:nvPr/>
        </p:nvPicPr>
        <p:blipFill>
          <a:blip r:embed="rId3"/>
          <a:stretch>
            <a:fillRect/>
          </a:stretch>
        </p:blipFill>
        <p:spPr>
          <a:xfrm>
            <a:off x="4000496" y="2428868"/>
            <a:ext cx="1763128" cy="3788207"/>
          </a:xfrm>
          <a:prstGeom prst="rect">
            <a:avLst/>
          </a:prstGeom>
        </p:spPr>
      </p:pic>
      <p:pic>
        <p:nvPicPr>
          <p:cNvPr id="6" name="Afbeelding 5" descr="cons001gesc01ill213.gif"/>
          <p:cNvPicPr>
            <a:picLocks noChangeAspect="1"/>
          </p:cNvPicPr>
          <p:nvPr/>
        </p:nvPicPr>
        <p:blipFill>
          <a:blip r:embed="rId4"/>
          <a:stretch>
            <a:fillRect/>
          </a:stretch>
        </p:blipFill>
        <p:spPr>
          <a:xfrm>
            <a:off x="6143636" y="785794"/>
            <a:ext cx="1881189" cy="2988403"/>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Foto’s</a:t>
            </a:r>
            <a:br>
              <a:rPr lang="nl-BE" dirty="0" smtClean="0"/>
            </a:br>
            <a:endParaRPr lang="nl-NL" dirty="0"/>
          </a:p>
        </p:txBody>
      </p:sp>
      <p:pic>
        <p:nvPicPr>
          <p:cNvPr id="3" name="Afbeelding 2" descr="belgie.jpg"/>
          <p:cNvPicPr>
            <a:picLocks noChangeAspect="1"/>
          </p:cNvPicPr>
          <p:nvPr/>
        </p:nvPicPr>
        <p:blipFill>
          <a:blip r:embed="rId2"/>
          <a:stretch>
            <a:fillRect/>
          </a:stretch>
        </p:blipFill>
        <p:spPr>
          <a:xfrm>
            <a:off x="714348" y="1214422"/>
            <a:ext cx="2357454" cy="5065159"/>
          </a:xfrm>
          <a:prstGeom prst="rect">
            <a:avLst/>
          </a:prstGeom>
        </p:spPr>
      </p:pic>
      <p:pic>
        <p:nvPicPr>
          <p:cNvPr id="4" name="Afbeelding 3" descr="drapeau-belge-belgische-vlag.png"/>
          <p:cNvPicPr>
            <a:picLocks noChangeAspect="1"/>
          </p:cNvPicPr>
          <p:nvPr/>
        </p:nvPicPr>
        <p:blipFill>
          <a:blip r:embed="rId3"/>
          <a:stretch>
            <a:fillRect/>
          </a:stretch>
        </p:blipFill>
        <p:spPr>
          <a:xfrm>
            <a:off x="3357554" y="714356"/>
            <a:ext cx="2872463" cy="1892837"/>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Foto’s</a:t>
            </a:r>
            <a:br>
              <a:rPr lang="nl-BE" dirty="0" smtClean="0"/>
            </a:br>
            <a:endParaRPr lang="nl-NL" dirty="0"/>
          </a:p>
        </p:txBody>
      </p:sp>
      <p:pic>
        <p:nvPicPr>
          <p:cNvPr id="4" name="Tijdelijke aanduiding voor inhoud 3" descr="belgie.jpg"/>
          <p:cNvPicPr>
            <a:picLocks noGrp="1" noChangeAspect="1"/>
          </p:cNvPicPr>
          <p:nvPr>
            <p:ph sz="quarter" idx="1"/>
          </p:nvPr>
        </p:nvPicPr>
        <p:blipFill>
          <a:blip r:embed="rId2"/>
          <a:stretch>
            <a:fillRect/>
          </a:stretch>
        </p:blipFill>
        <p:spPr>
          <a:xfrm>
            <a:off x="642910" y="1285860"/>
            <a:ext cx="1975754" cy="1257298"/>
          </a:xfrm>
        </p:spPr>
      </p:pic>
      <p:sp>
        <p:nvSpPr>
          <p:cNvPr id="7" name="Rechthoek 6"/>
          <p:cNvSpPr/>
          <p:nvPr/>
        </p:nvSpPr>
        <p:spPr>
          <a:xfrm>
            <a:off x="571472" y="1285860"/>
            <a:ext cx="71438"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descr="Leopold1web.jpg"/>
          <p:cNvPicPr>
            <a:picLocks noChangeAspect="1"/>
          </p:cNvPicPr>
          <p:nvPr/>
        </p:nvPicPr>
        <p:blipFill>
          <a:blip r:embed="rId3"/>
          <a:stretch>
            <a:fillRect/>
          </a:stretch>
        </p:blipFill>
        <p:spPr>
          <a:xfrm>
            <a:off x="4214810" y="3143248"/>
            <a:ext cx="2643206" cy="2775366"/>
          </a:xfrm>
          <a:prstGeom prst="rect">
            <a:avLst/>
          </a:prstGeom>
          <a:effectLst>
            <a:softEdge rad="127000"/>
          </a:effectLst>
        </p:spPr>
      </p:pic>
      <p:pic>
        <p:nvPicPr>
          <p:cNvPr id="9" name="Afbeelding 8" descr="LeopoldIbis.jpg"/>
          <p:cNvPicPr>
            <a:picLocks noChangeAspect="1"/>
          </p:cNvPicPr>
          <p:nvPr/>
        </p:nvPicPr>
        <p:blipFill>
          <a:blip r:embed="rId4"/>
          <a:stretch>
            <a:fillRect/>
          </a:stretch>
        </p:blipFill>
        <p:spPr>
          <a:xfrm>
            <a:off x="928662" y="3429000"/>
            <a:ext cx="1928826" cy="3084189"/>
          </a:xfrm>
          <a:prstGeom prst="rect">
            <a:avLst/>
          </a:prstGeom>
        </p:spPr>
      </p:pic>
      <p:pic>
        <p:nvPicPr>
          <p:cNvPr id="10" name="Afbeelding 9" descr="leopold.jpg"/>
          <p:cNvPicPr>
            <a:picLocks noChangeAspect="1"/>
          </p:cNvPicPr>
          <p:nvPr/>
        </p:nvPicPr>
        <p:blipFill>
          <a:blip r:embed="rId5"/>
          <a:stretch>
            <a:fillRect/>
          </a:stretch>
        </p:blipFill>
        <p:spPr>
          <a:xfrm>
            <a:off x="5917060" y="928670"/>
            <a:ext cx="2755466" cy="3214710"/>
          </a:xfrm>
          <a:prstGeom prst="rect">
            <a:avLst/>
          </a:prstGeom>
          <a:effectLst>
            <a:softEdge rad="127000"/>
          </a:effectLst>
        </p:spPr>
      </p:pic>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Extra</a:t>
            </a:r>
            <a:endParaRPr lang="nl-NL" dirty="0"/>
          </a:p>
        </p:txBody>
      </p:sp>
      <p:sp>
        <p:nvSpPr>
          <p:cNvPr id="3" name="Tijdelijke aanduiding voor inhoud 2"/>
          <p:cNvSpPr>
            <a:spLocks noGrp="1"/>
          </p:cNvSpPr>
          <p:nvPr>
            <p:ph sz="quarter" idx="1"/>
          </p:nvPr>
        </p:nvSpPr>
        <p:spPr/>
        <p:txBody>
          <a:bodyPr/>
          <a:lstStyle/>
          <a:p>
            <a:r>
              <a:rPr lang="nl-NL" dirty="0" smtClean="0">
                <a:hlinkClick r:id="rId2"/>
              </a:rPr>
              <a:t>http://www.youtube.com/watch?v=VguhxidXYiY</a:t>
            </a:r>
            <a:endParaRPr lang="nl-NL" dirty="0" smtClean="0"/>
          </a:p>
          <a:p>
            <a:endParaRPr lang="nl-NL"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 </a:t>
            </a:r>
            <a:br>
              <a:rPr lang="nl-BE" dirty="0" smtClean="0"/>
            </a:br>
            <a:endParaRPr lang="nl-NL" dirty="0"/>
          </a:p>
        </p:txBody>
      </p:sp>
      <p:pic>
        <p:nvPicPr>
          <p:cNvPr id="6" name="Tijdelijke aanduiding voor inhoud 5" descr="left_bottum_stelvraag1.jpg"/>
          <p:cNvPicPr>
            <a:picLocks noGrp="1" noChangeAspect="1"/>
          </p:cNvPicPr>
          <p:nvPr>
            <p:ph sz="quarter" idx="1"/>
          </p:nvPr>
        </p:nvPicPr>
        <p:blipFill>
          <a:blip r:embed="rId2"/>
          <a:stretch>
            <a:fillRect/>
          </a:stretch>
        </p:blipFill>
        <p:spPr>
          <a:xfrm>
            <a:off x="1500166" y="1571612"/>
            <a:ext cx="5429287" cy="4930762"/>
          </a:xfrm>
        </p:spPr>
      </p:pic>
      <p:pic>
        <p:nvPicPr>
          <p:cNvPr id="7" name="Afbeelding 6" descr="leopold.jpg"/>
          <p:cNvPicPr>
            <a:picLocks noChangeAspect="1"/>
          </p:cNvPicPr>
          <p:nvPr/>
        </p:nvPicPr>
        <p:blipFill>
          <a:blip r:embed="rId3"/>
          <a:stretch>
            <a:fillRect/>
          </a:stretch>
        </p:blipFill>
        <p:spPr>
          <a:xfrm>
            <a:off x="6500826" y="1214422"/>
            <a:ext cx="2171700" cy="2533650"/>
          </a:xfrm>
          <a:prstGeom prst="rect">
            <a:avLst/>
          </a:prstGeom>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068717">
            <a:off x="1198658" y="1912111"/>
            <a:ext cx="3573315" cy="1000132"/>
          </a:xfrm>
        </p:spPr>
        <p:txBody>
          <a:bodyPr/>
          <a:lstStyle/>
          <a:p>
            <a:r>
              <a:rPr lang="nl-BE" dirty="0" smtClean="0"/>
              <a:t>Leopold 1</a:t>
            </a:r>
            <a:endParaRPr lang="nl-NL" dirty="0"/>
          </a:p>
        </p:txBody>
      </p:sp>
      <p:sp>
        <p:nvSpPr>
          <p:cNvPr id="3" name="Ondertitel 2"/>
          <p:cNvSpPr>
            <a:spLocks noGrp="1"/>
          </p:cNvSpPr>
          <p:nvPr>
            <p:ph type="subTitle" idx="1"/>
          </p:nvPr>
        </p:nvSpPr>
        <p:spPr>
          <a:xfrm rot="21203654">
            <a:off x="2297436" y="4198935"/>
            <a:ext cx="2722330" cy="571504"/>
          </a:xfrm>
        </p:spPr>
        <p:txBody>
          <a:bodyPr/>
          <a:lstStyle/>
          <a:p>
            <a:r>
              <a:rPr lang="nl-BE" dirty="0" smtClean="0"/>
              <a:t>Van België</a:t>
            </a:r>
            <a:endParaRPr lang="nl-NL" dirty="0"/>
          </a:p>
        </p:txBody>
      </p:sp>
      <p:pic>
        <p:nvPicPr>
          <p:cNvPr id="4" name="Afbeelding 3" descr="belgie.jpg"/>
          <p:cNvPicPr>
            <a:picLocks noChangeAspect="1"/>
          </p:cNvPicPr>
          <p:nvPr/>
        </p:nvPicPr>
        <p:blipFill>
          <a:blip r:embed="rId3"/>
          <a:stretch>
            <a:fillRect/>
          </a:stretch>
        </p:blipFill>
        <p:spPr>
          <a:xfrm>
            <a:off x="4286248" y="285728"/>
            <a:ext cx="4857752" cy="4357718"/>
          </a:xfrm>
          <a:prstGeom prst="rect">
            <a:avLst/>
          </a:prstGeom>
        </p:spPr>
      </p:pic>
      <p:pic>
        <p:nvPicPr>
          <p:cNvPr id="5" name="Afbeelding 4" descr="LeopoldI.jpg"/>
          <p:cNvPicPr>
            <a:picLocks noChangeAspect="1"/>
          </p:cNvPicPr>
          <p:nvPr/>
        </p:nvPicPr>
        <p:blipFill>
          <a:blip r:embed="rId4"/>
          <a:stretch>
            <a:fillRect/>
          </a:stretch>
        </p:blipFill>
        <p:spPr>
          <a:xfrm>
            <a:off x="6215074" y="878879"/>
            <a:ext cx="1714512" cy="2013253"/>
          </a:xfrm>
          <a:prstGeom prst="rect">
            <a:avLst/>
          </a:prstGeom>
          <a:ln>
            <a:solidFill>
              <a:srgbClr val="FFFF00"/>
            </a:solidFill>
          </a:ln>
          <a:effectLst>
            <a:softEdge rad="63500"/>
          </a:effectLst>
        </p:spPr>
      </p:pic>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lang="nl-BE" dirty="0" smtClean="0"/>
              <a:t>Inhoud</a:t>
            </a:r>
            <a:br>
              <a:rPr lang="nl-BE" dirty="0" smtClean="0"/>
            </a:br>
            <a:endParaRPr lang="nl-NL" dirty="0"/>
          </a:p>
        </p:txBody>
      </p:sp>
      <p:sp>
        <p:nvSpPr>
          <p:cNvPr id="3" name="Tijdelijke aanduiding voor inhoud 2"/>
          <p:cNvSpPr>
            <a:spLocks noGrp="1"/>
          </p:cNvSpPr>
          <p:nvPr>
            <p:ph sz="quarter" idx="1"/>
          </p:nvPr>
        </p:nvSpPr>
        <p:spPr>
          <a:xfrm>
            <a:off x="457200" y="1714488"/>
            <a:ext cx="7758138" cy="4759464"/>
          </a:xfrm>
        </p:spPr>
        <p:txBody>
          <a:bodyPr>
            <a:normAutofit/>
          </a:bodyPr>
          <a:lstStyle/>
          <a:p>
            <a:r>
              <a:rPr lang="nl-BE" dirty="0" smtClean="0"/>
              <a:t>Jeugd, geboorte en dood</a:t>
            </a:r>
          </a:p>
          <a:p>
            <a:r>
              <a:rPr lang="nl-BE" dirty="0" smtClean="0"/>
              <a:t>Moeder en vader</a:t>
            </a:r>
          </a:p>
          <a:p>
            <a:r>
              <a:rPr lang="nl-BE" dirty="0" smtClean="0"/>
              <a:t>Eerste huwelijk</a:t>
            </a:r>
          </a:p>
          <a:p>
            <a:r>
              <a:rPr lang="nl-BE" dirty="0" smtClean="0"/>
              <a:t>Tweede huwelijk</a:t>
            </a:r>
          </a:p>
          <a:p>
            <a:r>
              <a:rPr lang="nl-BE" dirty="0" smtClean="0"/>
              <a:t>Acties als koning</a:t>
            </a:r>
          </a:p>
          <a:p>
            <a:r>
              <a:rPr lang="nl-BE" dirty="0" smtClean="0"/>
              <a:t>Vrijmetselaar</a:t>
            </a:r>
          </a:p>
          <a:p>
            <a:r>
              <a:rPr lang="nl-BE" dirty="0" smtClean="0"/>
              <a:t>Kinderen</a:t>
            </a:r>
          </a:p>
          <a:p>
            <a:r>
              <a:rPr lang="nl-BE" dirty="0" smtClean="0"/>
              <a:t>Quiz</a:t>
            </a:r>
          </a:p>
          <a:p>
            <a:r>
              <a:rPr lang="nl-BE" dirty="0" smtClean="0"/>
              <a:t>Extra</a:t>
            </a:r>
          </a:p>
          <a:p>
            <a:r>
              <a:rPr lang="nl-BE" dirty="0" smtClean="0"/>
              <a:t>Foto’s</a:t>
            </a:r>
          </a:p>
          <a:p>
            <a:endParaRPr lang="nl-BE" dirty="0" smtClean="0"/>
          </a:p>
          <a:p>
            <a:pPr>
              <a:buNone/>
            </a:pPr>
            <a:endParaRPr lang="nl-BE" dirty="0" smtClean="0"/>
          </a:p>
        </p:txBody>
      </p:sp>
      <p:pic>
        <p:nvPicPr>
          <p:cNvPr id="21506" name="Picture 2" descr="Bestand:Coat of Arms of Leopold I of Belgium.svg">
            <a:hlinkClick r:id="rId2"/>
          </p:cNvPr>
          <p:cNvPicPr>
            <a:picLocks noChangeAspect="1" noChangeArrowheads="1"/>
          </p:cNvPicPr>
          <p:nvPr/>
        </p:nvPicPr>
        <p:blipFill>
          <a:blip r:embed="rId3"/>
          <a:srcRect/>
          <a:stretch>
            <a:fillRect/>
          </a:stretch>
        </p:blipFill>
        <p:spPr bwMode="auto">
          <a:xfrm>
            <a:off x="5000628" y="1233444"/>
            <a:ext cx="3543291" cy="418625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normAutofit/>
          </a:bodyPr>
          <a:lstStyle/>
          <a:p>
            <a:r>
              <a:rPr lang="nl-BE" sz="3200" dirty="0" smtClean="0"/>
              <a:t>Jeugd,geboorte en dood</a:t>
            </a:r>
            <a:br>
              <a:rPr lang="nl-BE" sz="3200" dirty="0" smtClean="0"/>
            </a:br>
            <a:endParaRPr lang="nl-NL" sz="3200" dirty="0"/>
          </a:p>
        </p:txBody>
      </p:sp>
      <p:sp>
        <p:nvSpPr>
          <p:cNvPr id="3" name="Tijdelijke aanduiding voor inhoud 2"/>
          <p:cNvSpPr>
            <a:spLocks noGrp="1"/>
          </p:cNvSpPr>
          <p:nvPr>
            <p:ph sz="quarter" idx="1"/>
          </p:nvPr>
        </p:nvSpPr>
        <p:spPr>
          <a:xfrm>
            <a:off x="457200" y="1142984"/>
            <a:ext cx="7467600" cy="5330968"/>
          </a:xfrm>
        </p:spPr>
        <p:txBody>
          <a:bodyPr/>
          <a:lstStyle/>
          <a:p>
            <a:r>
              <a:rPr lang="nl-BE" dirty="0" smtClean="0"/>
              <a:t>Geboren 16 december 1790 te Coburg</a:t>
            </a:r>
          </a:p>
          <a:p>
            <a:r>
              <a:rPr lang="nl-BE" dirty="0" smtClean="0"/>
              <a:t>In 1795 benoeming tot kolonel</a:t>
            </a:r>
          </a:p>
          <a:p>
            <a:r>
              <a:rPr lang="nl-BE" dirty="0" smtClean="0"/>
              <a:t>In 1802 werd hij generaal</a:t>
            </a:r>
          </a:p>
          <a:p>
            <a:r>
              <a:rPr lang="nl-BE" dirty="0" smtClean="0"/>
              <a:t>In 1806 ging hij naar Parijs</a:t>
            </a:r>
          </a:p>
          <a:p>
            <a:r>
              <a:rPr lang="nl-NL" dirty="0" smtClean="0"/>
              <a:t>Napoleon bood hem de positie van adjudant aan, maar Leopold weigerde.</a:t>
            </a:r>
            <a:endParaRPr lang="nl-BE" dirty="0" smtClean="0"/>
          </a:p>
          <a:p>
            <a:r>
              <a:rPr lang="nl-NL" dirty="0" smtClean="0"/>
              <a:t>Nadien nam hij deel aan acties tegen Napoleon en in 1815 werd hij benoemd tot veldmaarschalk.</a:t>
            </a:r>
          </a:p>
          <a:p>
            <a:r>
              <a:rPr lang="nl-NL" dirty="0" smtClean="0"/>
              <a:t>Leopold werd in 1831 gevraagd koning te worden van de nieuwe staat, België.</a:t>
            </a:r>
            <a:endParaRPr lang="nl-BE" dirty="0" smtClean="0"/>
          </a:p>
          <a:p>
            <a:r>
              <a:rPr lang="nl-BE" dirty="0" smtClean="0"/>
              <a:t>In 1865 stierf hij.</a:t>
            </a:r>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NL"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Moeder en vader</a:t>
            </a:r>
            <a:br>
              <a:rPr lang="nl-BE" dirty="0" smtClean="0"/>
            </a:br>
            <a:endParaRPr lang="nl-NL" dirty="0"/>
          </a:p>
        </p:txBody>
      </p:sp>
      <p:sp>
        <p:nvSpPr>
          <p:cNvPr id="3" name="Tijdelijke aanduiding voor inhoud 2"/>
          <p:cNvSpPr>
            <a:spLocks noGrp="1"/>
          </p:cNvSpPr>
          <p:nvPr>
            <p:ph sz="quarter" idx="1"/>
          </p:nvPr>
        </p:nvSpPr>
        <p:spPr/>
        <p:txBody>
          <a:bodyPr/>
          <a:lstStyle/>
          <a:p>
            <a:r>
              <a:rPr lang="nl-BE" dirty="0" err="1" smtClean="0"/>
              <a:t>Augusta</a:t>
            </a:r>
            <a:r>
              <a:rPr lang="nl-BE" dirty="0" smtClean="0"/>
              <a:t> van </a:t>
            </a:r>
            <a:r>
              <a:rPr lang="nl-BE" dirty="0" err="1" smtClean="0"/>
              <a:t>Reuss-Ebersdrof</a:t>
            </a:r>
            <a:r>
              <a:rPr lang="nl-BE" dirty="0" smtClean="0"/>
              <a:t> en </a:t>
            </a:r>
            <a:r>
              <a:rPr lang="nl-BE" dirty="0" err="1" smtClean="0"/>
              <a:t>Lobenstein</a:t>
            </a:r>
            <a:r>
              <a:rPr lang="nl-BE" dirty="0" smtClean="0"/>
              <a:t>(moeder van Leopold 1 van </a:t>
            </a:r>
            <a:r>
              <a:rPr lang="nl-BE" dirty="0" err="1" smtClean="0"/>
              <a:t>Belgie</a:t>
            </a:r>
            <a:r>
              <a:rPr lang="nl-BE" dirty="0" smtClean="0"/>
              <a:t>)</a:t>
            </a:r>
          </a:p>
          <a:p>
            <a:r>
              <a:rPr lang="nl-BE" dirty="0" smtClean="0"/>
              <a:t>Frans van </a:t>
            </a:r>
            <a:r>
              <a:rPr lang="nl-BE" dirty="0" err="1" smtClean="0"/>
              <a:t>Saksen-Cobrug-Saalfeld</a:t>
            </a:r>
            <a:r>
              <a:rPr lang="nl-BE" dirty="0" smtClean="0"/>
              <a:t>(vader van Leopold 1 van </a:t>
            </a:r>
            <a:r>
              <a:rPr lang="nl-BE" dirty="0" err="1" smtClean="0"/>
              <a:t>Belgie</a:t>
            </a:r>
            <a:r>
              <a:rPr lang="nl-BE" dirty="0" smtClean="0"/>
              <a:t>)</a:t>
            </a:r>
            <a:endParaRPr lang="nl-NL" dirty="0"/>
          </a:p>
        </p:txBody>
      </p:sp>
      <p:pic>
        <p:nvPicPr>
          <p:cNvPr id="18434" name="Picture 2" descr="FransAnton.jpg">
            <a:hlinkClick r:id="rId2"/>
          </p:cNvPr>
          <p:cNvPicPr>
            <a:picLocks noChangeAspect="1" noChangeArrowheads="1"/>
          </p:cNvPicPr>
          <p:nvPr/>
        </p:nvPicPr>
        <p:blipFill>
          <a:blip r:embed="rId3"/>
          <a:srcRect/>
          <a:stretch>
            <a:fillRect/>
          </a:stretch>
        </p:blipFill>
        <p:spPr bwMode="auto">
          <a:xfrm>
            <a:off x="1285852" y="3429000"/>
            <a:ext cx="2098961" cy="2886072"/>
          </a:xfrm>
          <a:prstGeom prst="rect">
            <a:avLst/>
          </a:prstGeom>
          <a:noFill/>
        </p:spPr>
      </p:pic>
      <p:pic>
        <p:nvPicPr>
          <p:cNvPr id="18436" name="Picture 4" descr="http://upload.wikimedia.org/wikipedia/commons/thumb/b/ba/Artemisia.jpg/240px-Artemisia.jpg">
            <a:hlinkClick r:id="rId4"/>
          </p:cNvPr>
          <p:cNvPicPr>
            <a:picLocks noChangeAspect="1" noChangeArrowheads="1"/>
          </p:cNvPicPr>
          <p:nvPr/>
        </p:nvPicPr>
        <p:blipFill>
          <a:blip r:embed="rId5"/>
          <a:srcRect/>
          <a:stretch>
            <a:fillRect/>
          </a:stretch>
        </p:blipFill>
        <p:spPr bwMode="auto">
          <a:xfrm>
            <a:off x="4625746" y="3429000"/>
            <a:ext cx="2232254" cy="296703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Eerste huwelijk</a:t>
            </a:r>
            <a:br>
              <a:rPr lang="nl-BE" dirty="0" smtClean="0"/>
            </a:br>
            <a:endParaRPr lang="nl-NL" dirty="0"/>
          </a:p>
        </p:txBody>
      </p:sp>
      <p:sp>
        <p:nvSpPr>
          <p:cNvPr id="3" name="Tijdelijke aanduiding voor inhoud 2"/>
          <p:cNvSpPr>
            <a:spLocks noGrp="1"/>
          </p:cNvSpPr>
          <p:nvPr>
            <p:ph sz="quarter" idx="1"/>
          </p:nvPr>
        </p:nvSpPr>
        <p:spPr>
          <a:xfrm>
            <a:off x="457200" y="1600200"/>
            <a:ext cx="4614866" cy="4614882"/>
          </a:xfrm>
        </p:spPr>
        <p:txBody>
          <a:bodyPr/>
          <a:lstStyle/>
          <a:p>
            <a:pPr>
              <a:buNone/>
            </a:pPr>
            <a:endParaRPr lang="nl-BE" dirty="0" smtClean="0"/>
          </a:p>
          <a:p>
            <a:r>
              <a:rPr lang="nl-BE" dirty="0" smtClean="0"/>
              <a:t>2 mei1816</a:t>
            </a:r>
          </a:p>
          <a:p>
            <a:r>
              <a:rPr lang="nl-BE" dirty="0" err="1" smtClean="0"/>
              <a:t>Augusta</a:t>
            </a:r>
            <a:r>
              <a:rPr lang="nl-BE" dirty="0" smtClean="0"/>
              <a:t> Charlotte</a:t>
            </a:r>
          </a:p>
          <a:p>
            <a:r>
              <a:rPr lang="nl-BE" dirty="0" smtClean="0"/>
              <a:t>Britse prinses</a:t>
            </a:r>
          </a:p>
          <a:p>
            <a:r>
              <a:rPr lang="nl-BE" dirty="0" smtClean="0"/>
              <a:t>Dochter van de kroonprins uit Wales</a:t>
            </a:r>
          </a:p>
          <a:p>
            <a:r>
              <a:rPr lang="nl-BE" dirty="0" smtClean="0"/>
              <a:t>In 1817 zwanger</a:t>
            </a:r>
            <a:endParaRPr lang="nl-NL" dirty="0" smtClean="0"/>
          </a:p>
          <a:p>
            <a:pPr>
              <a:buNone/>
            </a:pPr>
            <a:endParaRPr lang="nl-BE" dirty="0" smtClean="0"/>
          </a:p>
          <a:p>
            <a:pPr>
              <a:buNone/>
            </a:pPr>
            <a:endParaRPr lang="nl-BE" dirty="0" smtClean="0"/>
          </a:p>
          <a:p>
            <a:pPr>
              <a:buNone/>
            </a:pPr>
            <a:endParaRPr lang="nl-NL" dirty="0"/>
          </a:p>
        </p:txBody>
      </p:sp>
      <p:pic>
        <p:nvPicPr>
          <p:cNvPr id="17410" name="Picture 2" descr="http://upload.wikimedia.org/wikipedia/commons/thumb/c/cd/Princess_Charlotte_of_Wales.jpg/220px-Princess_Charlotte_of_Wales.jpg">
            <a:hlinkClick r:id="rId3"/>
          </p:cNvPr>
          <p:cNvPicPr>
            <a:picLocks noChangeAspect="1" noChangeArrowheads="1"/>
          </p:cNvPicPr>
          <p:nvPr/>
        </p:nvPicPr>
        <p:blipFill>
          <a:blip r:embed="rId4"/>
          <a:srcRect/>
          <a:stretch>
            <a:fillRect/>
          </a:stretch>
        </p:blipFill>
        <p:spPr bwMode="auto">
          <a:xfrm>
            <a:off x="5000628" y="1428736"/>
            <a:ext cx="2714644" cy="3479681"/>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Tweede huwelijke</a:t>
            </a:r>
            <a:br>
              <a:rPr lang="nl-BE" dirty="0" smtClean="0"/>
            </a:br>
            <a:endParaRPr lang="nl-NL" dirty="0"/>
          </a:p>
        </p:txBody>
      </p:sp>
      <p:sp>
        <p:nvSpPr>
          <p:cNvPr id="3" name="Tijdelijke aanduiding voor inhoud 2"/>
          <p:cNvSpPr>
            <a:spLocks noGrp="1"/>
          </p:cNvSpPr>
          <p:nvPr>
            <p:ph sz="quarter" idx="1"/>
          </p:nvPr>
        </p:nvSpPr>
        <p:spPr>
          <a:xfrm>
            <a:off x="457200" y="1600200"/>
            <a:ext cx="4972056" cy="4873752"/>
          </a:xfrm>
        </p:spPr>
        <p:txBody>
          <a:bodyPr>
            <a:normAutofit fontScale="92500"/>
          </a:bodyPr>
          <a:lstStyle/>
          <a:p>
            <a:r>
              <a:rPr lang="nl-BE" dirty="0" smtClean="0"/>
              <a:t>9 augustus 1832</a:t>
            </a:r>
          </a:p>
          <a:p>
            <a:r>
              <a:rPr lang="nl-NL" dirty="0" smtClean="0"/>
              <a:t>Prinses Louise van Orléans</a:t>
            </a:r>
            <a:endParaRPr lang="nl-BE" dirty="0" smtClean="0"/>
          </a:p>
          <a:p>
            <a:r>
              <a:rPr lang="nl-NL" dirty="0" smtClean="0"/>
              <a:t>eerste Koningin der Belgen was de dochter van koning Lodewijk </a:t>
            </a:r>
            <a:r>
              <a:rPr lang="nl-NL" dirty="0" err="1" smtClean="0"/>
              <a:t>Filips</a:t>
            </a:r>
            <a:r>
              <a:rPr lang="nl-NL" dirty="0" smtClean="0"/>
              <a:t> van Frankrijk en koningin Marie </a:t>
            </a:r>
            <a:r>
              <a:rPr lang="nl-NL" dirty="0" err="1" smtClean="0"/>
              <a:t>Amélie</a:t>
            </a:r>
            <a:r>
              <a:rPr lang="nl-NL" dirty="0" smtClean="0"/>
              <a:t> van </a:t>
            </a:r>
            <a:r>
              <a:rPr lang="nl-NL" dirty="0" err="1" smtClean="0"/>
              <a:t>Bourbon-Sicilië</a:t>
            </a:r>
            <a:r>
              <a:rPr lang="nl-NL" dirty="0" smtClean="0"/>
              <a:t>.</a:t>
            </a:r>
          </a:p>
          <a:p>
            <a:r>
              <a:rPr lang="nl-BE" dirty="0" smtClean="0"/>
              <a:t>Stierf aan tuberculose. Laatste jaren waren in Oostende. </a:t>
            </a:r>
          </a:p>
          <a:p>
            <a:pPr>
              <a:buNone/>
            </a:pPr>
            <a:endParaRPr lang="nl-BE" sz="1700" dirty="0" smtClean="0"/>
          </a:p>
          <a:p>
            <a:pPr>
              <a:buNone/>
            </a:pPr>
            <a:r>
              <a:rPr lang="nl-NL" sz="1700" dirty="0" smtClean="0"/>
              <a:t>     Leopold II had, door zijn regelmatig verblijf in Oostende als kind en de dood van zijn moeder aldaar, aldus bijzondere herinneringen aan deze stad. Hij zou later Oostende uitbouwen tot de </a:t>
            </a:r>
            <a:r>
              <a:rPr lang="nl-NL" sz="1700" i="1" dirty="0" smtClean="0"/>
              <a:t>koningin der badsteden</a:t>
            </a:r>
            <a:r>
              <a:rPr lang="nl-NL" sz="1700" dirty="0" smtClean="0"/>
              <a:t>.</a:t>
            </a:r>
          </a:p>
          <a:p>
            <a:endParaRPr lang="nl-BE" dirty="0" smtClean="0"/>
          </a:p>
          <a:p>
            <a:endParaRPr lang="nl-NL" dirty="0"/>
          </a:p>
        </p:txBody>
      </p:sp>
      <p:pic>
        <p:nvPicPr>
          <p:cNvPr id="4" name="Afbeelding 3" descr="louise.jpg"/>
          <p:cNvPicPr>
            <a:picLocks noChangeAspect="1"/>
          </p:cNvPicPr>
          <p:nvPr/>
        </p:nvPicPr>
        <p:blipFill>
          <a:blip r:embed="rId2" cstate="print"/>
          <a:stretch>
            <a:fillRect/>
          </a:stretch>
        </p:blipFill>
        <p:spPr>
          <a:xfrm>
            <a:off x="6643702" y="500043"/>
            <a:ext cx="2053535" cy="3007646"/>
          </a:xfrm>
          <a:prstGeom prst="rect">
            <a:avLst/>
          </a:prstGeom>
        </p:spPr>
      </p:pic>
      <p:pic>
        <p:nvPicPr>
          <p:cNvPr id="15362" name="Picture 2" descr="Bestand:Koningin Marie-Louise van België.jpg">
            <a:hlinkClick r:id="rId3"/>
          </p:cNvPr>
          <p:cNvPicPr>
            <a:picLocks noChangeAspect="1" noChangeArrowheads="1"/>
          </p:cNvPicPr>
          <p:nvPr/>
        </p:nvPicPr>
        <p:blipFill>
          <a:blip r:embed="rId4"/>
          <a:srcRect/>
          <a:stretch>
            <a:fillRect/>
          </a:stretch>
        </p:blipFill>
        <p:spPr bwMode="auto">
          <a:xfrm>
            <a:off x="5417153" y="3286124"/>
            <a:ext cx="1869491" cy="3293603"/>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142852"/>
            <a:ext cx="7467600" cy="654032"/>
          </a:xfrm>
        </p:spPr>
        <p:txBody>
          <a:bodyPr>
            <a:normAutofit/>
          </a:bodyPr>
          <a:lstStyle/>
          <a:p>
            <a:r>
              <a:rPr lang="nl-BE" sz="3200" dirty="0" smtClean="0"/>
              <a:t>Acties als Koning.</a:t>
            </a:r>
            <a:endParaRPr lang="nl-NL" sz="3200" dirty="0"/>
          </a:p>
        </p:txBody>
      </p:sp>
      <p:sp>
        <p:nvSpPr>
          <p:cNvPr id="3" name="Tijdelijke aanduiding voor inhoud 2"/>
          <p:cNvSpPr>
            <a:spLocks noGrp="1"/>
          </p:cNvSpPr>
          <p:nvPr>
            <p:ph sz="quarter" idx="1"/>
          </p:nvPr>
        </p:nvSpPr>
        <p:spPr>
          <a:xfrm>
            <a:off x="457200" y="857232"/>
            <a:ext cx="7467600" cy="5616720"/>
          </a:xfrm>
        </p:spPr>
        <p:txBody>
          <a:bodyPr>
            <a:normAutofit lnSpcReduction="10000"/>
          </a:bodyPr>
          <a:lstStyle/>
          <a:p>
            <a:r>
              <a:rPr lang="nl-NL" sz="2200" dirty="0" smtClean="0"/>
              <a:t>Leopold had de steun van Engeland, dat het nog het best meende met de Belgische onafhankelijkheid</a:t>
            </a:r>
          </a:p>
          <a:p>
            <a:r>
              <a:rPr lang="nl-NL" sz="2200" dirty="0" smtClean="0"/>
              <a:t>Leopold sprak vloeiend Duits, Engels, Frans en een mondje Russisch en hij had goede relaties met bankiers.</a:t>
            </a:r>
          </a:p>
          <a:p>
            <a:r>
              <a:rPr lang="nl-NL" sz="2200" dirty="0" smtClean="0"/>
              <a:t>Leopold sprak geen Nederlands.</a:t>
            </a:r>
          </a:p>
          <a:p>
            <a:r>
              <a:rPr lang="nl-BE" sz="2200" dirty="0" smtClean="0"/>
              <a:t>Leopold wou een </a:t>
            </a:r>
            <a:r>
              <a:rPr lang="nl-NL" sz="2200" dirty="0" smtClean="0"/>
              <a:t>grensverdrag met Nederland.</a:t>
            </a:r>
          </a:p>
          <a:p>
            <a:r>
              <a:rPr lang="nl-NL" sz="2200" dirty="0" smtClean="0"/>
              <a:t>De koning maakte wel bezwaar tegen de beperkte politieke macht van de monarch.</a:t>
            </a:r>
          </a:p>
          <a:p>
            <a:r>
              <a:rPr lang="nl-NL" sz="2200" dirty="0" smtClean="0"/>
              <a:t>1842 deed Leopold een mislukte poging om wetten betreffende </a:t>
            </a:r>
            <a:r>
              <a:rPr lang="nl-NL" sz="2200" dirty="0" err="1" smtClean="0"/>
              <a:t>kinder</a:t>
            </a:r>
            <a:r>
              <a:rPr lang="nl-NL" sz="2200" dirty="0" smtClean="0"/>
              <a:t>- en vrouwenarbeid in te voeren</a:t>
            </a:r>
          </a:p>
          <a:p>
            <a:r>
              <a:rPr lang="nl-NL" sz="2200" dirty="0" smtClean="0"/>
              <a:t>Onder zijn bewind werd ook een mislukte kolonisatiepoging ondernomen in </a:t>
            </a:r>
            <a:r>
              <a:rPr lang="nl-NL" sz="2200" dirty="0" smtClean="0">
                <a:hlinkClick r:id="rId3" action="ppaction://hlinkfile" tooltip="Santo Tomas (Guatemala)"/>
              </a:rPr>
              <a:t>Santo Tomas</a:t>
            </a:r>
            <a:endParaRPr lang="nl-NL" sz="2200" dirty="0" smtClean="0"/>
          </a:p>
          <a:p>
            <a:r>
              <a:rPr lang="nl-NL" sz="2200" dirty="0" smtClean="0"/>
              <a:t>Leopold slaagde erin België neutraal te houden in de revoluties van 1848</a:t>
            </a:r>
            <a:endParaRPr lang="nl-BE" sz="2200"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NL"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357166"/>
            <a:ext cx="7467600" cy="774720"/>
          </a:xfrm>
        </p:spPr>
        <p:txBody>
          <a:bodyPr/>
          <a:lstStyle/>
          <a:p>
            <a:r>
              <a:rPr lang="nl-BE" dirty="0" smtClean="0"/>
              <a:t>Vrijmetselaar </a:t>
            </a:r>
            <a:endParaRPr lang="nl-NL" dirty="0"/>
          </a:p>
        </p:txBody>
      </p:sp>
      <p:sp>
        <p:nvSpPr>
          <p:cNvPr id="3" name="Tijdelijke aanduiding voor inhoud 2"/>
          <p:cNvSpPr>
            <a:spLocks noGrp="1"/>
          </p:cNvSpPr>
          <p:nvPr>
            <p:ph sz="quarter" idx="1"/>
          </p:nvPr>
        </p:nvSpPr>
        <p:spPr>
          <a:xfrm>
            <a:off x="457200" y="1600200"/>
            <a:ext cx="5829312" cy="4873752"/>
          </a:xfrm>
        </p:spPr>
        <p:txBody>
          <a:bodyPr/>
          <a:lstStyle/>
          <a:p>
            <a:r>
              <a:rPr lang="nl-NL" dirty="0" smtClean="0"/>
              <a:t>1813 mogelijks toetreding in de loge, dat jaar bevond Leopold zich echter in Rusland.  </a:t>
            </a:r>
          </a:p>
          <a:p>
            <a:r>
              <a:rPr lang="nl-BE" dirty="0" smtClean="0"/>
              <a:t>Geheim </a:t>
            </a:r>
            <a:r>
              <a:rPr lang="nl-BE" dirty="0" err="1" smtClean="0"/>
              <a:t>venootschap</a:t>
            </a:r>
            <a:r>
              <a:rPr lang="nl-BE" dirty="0" smtClean="0"/>
              <a:t> van belangrijke mensen.</a:t>
            </a:r>
          </a:p>
          <a:p>
            <a:r>
              <a:rPr lang="nl-NL" dirty="0" smtClean="0"/>
              <a:t>Toen hij koning der Belgen werd negeerde hij verzoeken om grootmeester te worden.</a:t>
            </a:r>
          </a:p>
          <a:p>
            <a:r>
              <a:rPr lang="nl-NL" dirty="0" smtClean="0"/>
              <a:t>Hij bleef de vrijmetselarij gunstig gezind. </a:t>
            </a:r>
            <a:endParaRPr lang="nl-NL" dirty="0"/>
          </a:p>
        </p:txBody>
      </p:sp>
      <p:pic>
        <p:nvPicPr>
          <p:cNvPr id="12290" name="Picture 2" descr="Bestand:Leopold I als ruiter.jpg">
            <a:hlinkClick r:id="rId3"/>
          </p:cNvPr>
          <p:cNvPicPr>
            <a:picLocks noChangeAspect="1" noChangeArrowheads="1"/>
          </p:cNvPicPr>
          <p:nvPr/>
        </p:nvPicPr>
        <p:blipFill>
          <a:blip r:embed="rId4"/>
          <a:srcRect/>
          <a:stretch>
            <a:fillRect/>
          </a:stretch>
        </p:blipFill>
        <p:spPr bwMode="auto">
          <a:xfrm>
            <a:off x="5786446" y="3277178"/>
            <a:ext cx="2890821" cy="3142654"/>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874</TotalTime>
  <Words>542</Words>
  <Application>Microsoft Office PowerPoint</Application>
  <PresentationFormat>Diavoorstelling (4:3)</PresentationFormat>
  <Paragraphs>126</Paragraphs>
  <Slides>17</Slides>
  <Notes>7</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Oriel</vt:lpstr>
      <vt:lpstr>Mijn spreekbeurt gaat over….</vt:lpstr>
      <vt:lpstr>Leopold 1</vt:lpstr>
      <vt:lpstr>Inhoud </vt:lpstr>
      <vt:lpstr>Jeugd,geboorte en dood </vt:lpstr>
      <vt:lpstr>Moeder en vader </vt:lpstr>
      <vt:lpstr>Eerste huwelijk </vt:lpstr>
      <vt:lpstr>Tweede huwelijke </vt:lpstr>
      <vt:lpstr>Acties als Koning.</vt:lpstr>
      <vt:lpstr>Vrijmetselaar </vt:lpstr>
      <vt:lpstr>Kinderen </vt:lpstr>
      <vt:lpstr> </vt:lpstr>
      <vt:lpstr>    </vt:lpstr>
      <vt:lpstr> Foto’s </vt:lpstr>
      <vt:lpstr>Foto’s </vt:lpstr>
      <vt:lpstr>Foto’s </vt:lpstr>
      <vt:lpstr>Extra</vt:lpstr>
      <vt:lpstr>Vragen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Leopold 1 van Belgie </dc:title>
  <dc:creator>Sarah Verhaegen</dc:creator>
  <cp:lastModifiedBy>Sarah Verhaegen</cp:lastModifiedBy>
  <cp:revision>131</cp:revision>
  <dcterms:created xsi:type="dcterms:W3CDTF">2012-03-06T17:09:18Z</dcterms:created>
  <dcterms:modified xsi:type="dcterms:W3CDTF">2012-03-26T18:11:34Z</dcterms:modified>
</cp:coreProperties>
</file>