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17" autoAdjust="0"/>
    <p:restoredTop sz="94686" autoAdjust="0"/>
  </p:normalViewPr>
  <p:slideViewPr>
    <p:cSldViewPr>
      <p:cViewPr varScale="1">
        <p:scale>
          <a:sx n="82" d="100"/>
          <a:sy n="82" d="100"/>
        </p:scale>
        <p:origin x="-16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1E570FF-883D-4E27-A5D5-F14BBB80E067}" type="datetimeFigureOut">
              <a:rPr lang="fr-BE" smtClean="0"/>
              <a:pPr/>
              <a:t>9/05/2012</a:t>
            </a:fld>
            <a:endParaRPr lang="fr-BE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r-BE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75568B-A90E-4A04-810D-F51DDEE3AE87}" type="slidenum">
              <a:rPr lang="fr-BE" smtClean="0"/>
              <a:pPr/>
              <a:t>‹nr.›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70FF-883D-4E27-A5D5-F14BBB80E067}" type="datetimeFigureOut">
              <a:rPr lang="fr-BE" smtClean="0"/>
              <a:pPr/>
              <a:t>9/05/2012</a:t>
            </a:fld>
            <a:endParaRPr lang="fr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568B-A90E-4A04-810D-F51DDEE3AE87}" type="slidenum">
              <a:rPr lang="fr-BE" smtClean="0"/>
              <a:pPr/>
              <a:t>‹nr.›</a:t>
            </a:fld>
            <a:endParaRPr lang="fr-BE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1E570FF-883D-4E27-A5D5-F14BBB80E067}" type="datetimeFigureOut">
              <a:rPr lang="fr-BE" smtClean="0"/>
              <a:pPr/>
              <a:t>9/05/2012</a:t>
            </a:fld>
            <a:endParaRPr lang="fr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fr-BE"/>
          </a:p>
        </p:txBody>
      </p:sp>
      <p:sp>
        <p:nvSpPr>
          <p:cNvPr id="7" name="Rechthoe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675568B-A90E-4A04-810D-F51DDEE3AE87}" type="slidenum">
              <a:rPr lang="fr-BE" smtClean="0"/>
              <a:pPr/>
              <a:t>‹nr.›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70FF-883D-4E27-A5D5-F14BBB80E067}" type="datetimeFigureOut">
              <a:rPr lang="fr-BE" smtClean="0"/>
              <a:pPr/>
              <a:t>9/05/2012</a:t>
            </a:fld>
            <a:endParaRPr lang="fr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75568B-A90E-4A04-810D-F51DDEE3AE87}" type="slidenum">
              <a:rPr lang="fr-BE" smtClean="0"/>
              <a:pPr/>
              <a:t>‹nr.›</a:t>
            </a:fld>
            <a:endParaRPr lang="fr-BE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7" name="Rechthoe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2" name="Tijdelijke aanduiding voor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70FF-883D-4E27-A5D5-F14BBB80E067}" type="datetimeFigureOut">
              <a:rPr lang="fr-BE" smtClean="0"/>
              <a:pPr/>
              <a:t>9/05/2012</a:t>
            </a:fld>
            <a:endParaRPr lang="fr-BE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675568B-A90E-4A04-810D-F51DDEE3AE87}" type="slidenum">
              <a:rPr lang="fr-BE" smtClean="0"/>
              <a:pPr/>
              <a:t>‹nr.›</a:t>
            </a:fld>
            <a:endParaRPr lang="fr-BE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1E570FF-883D-4E27-A5D5-F14BBB80E067}" type="datetimeFigureOut">
              <a:rPr lang="fr-BE" smtClean="0"/>
              <a:pPr/>
              <a:t>9/05/2012</a:t>
            </a:fld>
            <a:endParaRPr lang="fr-BE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675568B-A90E-4A04-810D-F51DDEE3AE87}" type="slidenum">
              <a:rPr lang="fr-BE" smtClean="0"/>
              <a:pPr/>
              <a:t>‹nr.›</a:t>
            </a:fld>
            <a:endParaRPr lang="fr-BE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BE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1E570FF-883D-4E27-A5D5-F14BBB80E067}" type="datetimeFigureOut">
              <a:rPr lang="fr-BE" smtClean="0"/>
              <a:pPr/>
              <a:t>9/05/2012</a:t>
            </a:fld>
            <a:endParaRPr lang="fr-BE"/>
          </a:p>
        </p:txBody>
      </p:sp>
      <p:sp>
        <p:nvSpPr>
          <p:cNvPr id="12" name="Tijdelijke aanduiding voor dianumm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675568B-A90E-4A04-810D-F51DDEE3AE87}" type="slidenum">
              <a:rPr lang="fr-BE" smtClean="0"/>
              <a:pPr/>
              <a:t>‹nr.›</a:t>
            </a:fld>
            <a:endParaRPr lang="fr-BE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BE"/>
          </a:p>
        </p:txBody>
      </p:sp>
      <p:sp>
        <p:nvSpPr>
          <p:cNvPr id="16" name="Tijdelijke aanduiding voor teks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5" name="Tijdelijke aanduiding voor teks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70FF-883D-4E27-A5D5-F14BBB80E067}" type="datetimeFigureOut">
              <a:rPr lang="fr-BE" smtClean="0"/>
              <a:pPr/>
              <a:t>9/05/2012</a:t>
            </a:fld>
            <a:endParaRPr lang="fr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75568B-A90E-4A04-810D-F51DDEE3AE87}" type="slidenum">
              <a:rPr lang="fr-BE" smtClean="0"/>
              <a:pPr/>
              <a:t>‹nr.›</a:t>
            </a:fld>
            <a:endParaRPr lang="fr-BE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70FF-883D-4E27-A5D5-F14BBB80E067}" type="datetimeFigureOut">
              <a:rPr lang="fr-BE" smtClean="0"/>
              <a:pPr/>
              <a:t>9/05/2012</a:t>
            </a:fld>
            <a:endParaRPr lang="fr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75568B-A90E-4A04-810D-F51DDEE3AE87}" type="slidenum">
              <a:rPr lang="fr-BE" smtClean="0"/>
              <a:pPr/>
              <a:t>‹nr.›</a:t>
            </a:fld>
            <a:endParaRPr lang="fr-BE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70FF-883D-4E27-A5D5-F14BBB80E067}" type="datetimeFigureOut">
              <a:rPr lang="fr-BE" smtClean="0"/>
              <a:pPr/>
              <a:t>9/05/2012</a:t>
            </a:fld>
            <a:endParaRPr lang="fr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75568B-A90E-4A04-810D-F51DDEE3AE87}" type="slidenum">
              <a:rPr lang="fr-BE" smtClean="0"/>
              <a:pPr/>
              <a:t>‹nr.›</a:t>
            </a:fld>
            <a:endParaRPr lang="fr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Rechthoe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1" name="Rechthoe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ijdelijke aanduiding voor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1E570FF-883D-4E27-A5D5-F14BBB80E067}" type="datetimeFigureOut">
              <a:rPr lang="fr-BE" smtClean="0"/>
              <a:pPr/>
              <a:t>9/05/2012</a:t>
            </a:fld>
            <a:endParaRPr lang="fr-BE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675568B-A90E-4A04-810D-F51DDEE3AE87}" type="slidenum">
              <a:rPr lang="fr-BE" smtClean="0"/>
              <a:pPr/>
              <a:t>‹nr.›</a:t>
            </a:fld>
            <a:endParaRPr lang="fr-BE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fr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1E570FF-883D-4E27-A5D5-F14BBB80E067}" type="datetimeFigureOut">
              <a:rPr lang="fr-BE" smtClean="0"/>
              <a:pPr/>
              <a:t>9/05/2012</a:t>
            </a:fld>
            <a:endParaRPr lang="fr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BE"/>
          </a:p>
        </p:txBody>
      </p:sp>
      <p:sp>
        <p:nvSpPr>
          <p:cNvPr id="7" name="Rechthoe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675568B-A90E-4A04-810D-F51DDEE3AE87}" type="slidenum">
              <a:rPr lang="fr-BE" smtClean="0"/>
              <a:pPr/>
              <a:t>‹nr.›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heel spokes="8"/>
  </p:transition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2" Type="http://schemas.openxmlformats.org/officeDocument/2006/relationships/hyperlink" Target="//upload.wikimedia.org/wikipedia/commons/d/de/Warren_Commission_exhibit_697_(JFK_motorcade)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//upload.wikimedia.org/wikipedia/commons/d/d6/Lee_harvey_oswald.jpg" TargetMode="External"/><Relationship Id="rId5" Type="http://schemas.openxmlformats.org/officeDocument/2006/relationships/image" Target="../media/image5.png"/><Relationship Id="rId4" Type="http://schemas.openxmlformats.org/officeDocument/2006/relationships/hyperlink" Target="//upload.wikimedia.org/wikipedia/commons/6/6b/Dealey-plaza-annotated.png" TargetMode="External"/><Relationship Id="rId9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smtClean="0"/>
              <a:t>John F. Kennedy</a:t>
            </a:r>
            <a:endParaRPr lang="fr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BE" dirty="0" err="1" smtClean="0"/>
              <a:t>Prescille</a:t>
            </a:r>
            <a:r>
              <a:rPr lang="fr-BE" dirty="0" smtClean="0"/>
              <a:t> </a:t>
            </a:r>
            <a:r>
              <a:rPr lang="fr-BE" dirty="0" err="1" smtClean="0"/>
              <a:t>Manzambi</a:t>
            </a:r>
            <a:endParaRPr lang="fr-BE" dirty="0"/>
          </a:p>
        </p:txBody>
      </p:sp>
      <p:pic>
        <p:nvPicPr>
          <p:cNvPr id="16386" name="Picture 2" descr="http://cille85.files.wordpress.com/2009/05/john_f_kenned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052736"/>
            <a:ext cx="7562850" cy="367665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Biografie</a:t>
            </a:r>
            <a:endParaRPr lang="fr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BE" sz="2000" dirty="0" smtClean="0"/>
              <a:t>19 </a:t>
            </a:r>
            <a:r>
              <a:rPr lang="fr-BE" sz="2000" dirty="0" err="1" smtClean="0"/>
              <a:t>mei</a:t>
            </a:r>
            <a:r>
              <a:rPr lang="fr-BE" sz="2000" dirty="0" smtClean="0"/>
              <a:t> 1917</a:t>
            </a:r>
          </a:p>
          <a:p>
            <a:r>
              <a:rPr lang="fr-BE" sz="2000" dirty="0" err="1" smtClean="0"/>
              <a:t>Jongste</a:t>
            </a:r>
            <a:r>
              <a:rPr lang="fr-BE" sz="2000" dirty="0" smtClean="0"/>
              <a:t> </a:t>
            </a:r>
            <a:r>
              <a:rPr lang="fr-BE" sz="2000" dirty="0" err="1" smtClean="0"/>
              <a:t>president</a:t>
            </a:r>
            <a:r>
              <a:rPr lang="fr-BE" sz="2000" dirty="0" smtClean="0"/>
              <a:t> van de VS</a:t>
            </a:r>
          </a:p>
          <a:p>
            <a:r>
              <a:rPr lang="fr-BE" sz="2000" dirty="0" err="1" smtClean="0"/>
              <a:t>Ierse</a:t>
            </a:r>
            <a:r>
              <a:rPr lang="fr-BE" sz="2000" dirty="0" smtClean="0"/>
              <a:t> </a:t>
            </a:r>
            <a:r>
              <a:rPr lang="fr-BE" sz="2000" dirty="0" err="1" smtClean="0"/>
              <a:t>rooms</a:t>
            </a:r>
            <a:r>
              <a:rPr lang="fr-BE" sz="2000" dirty="0" smtClean="0"/>
              <a:t>-</a:t>
            </a:r>
            <a:r>
              <a:rPr lang="fr-BE" sz="2000" dirty="0" err="1" smtClean="0"/>
              <a:t>katholieke</a:t>
            </a:r>
            <a:r>
              <a:rPr lang="fr-BE" sz="2000" dirty="0" smtClean="0"/>
              <a:t> </a:t>
            </a:r>
            <a:r>
              <a:rPr lang="fr-BE" sz="2000" dirty="0" err="1" smtClean="0"/>
              <a:t>familie</a:t>
            </a:r>
            <a:endParaRPr lang="fr-BE" sz="2000" dirty="0" smtClean="0"/>
          </a:p>
          <a:p>
            <a:r>
              <a:rPr lang="fr-BE" sz="2000" dirty="0" smtClean="0"/>
              <a:t>Rose </a:t>
            </a:r>
            <a:r>
              <a:rPr lang="fr-BE" sz="2000" dirty="0" err="1" smtClean="0"/>
              <a:t>kennedy</a:t>
            </a:r>
            <a:endParaRPr lang="fr-BE" sz="2000" dirty="0" smtClean="0"/>
          </a:p>
          <a:p>
            <a:r>
              <a:rPr lang="fr-BE" sz="2000" dirty="0" err="1" smtClean="0"/>
              <a:t>Jospeh</a:t>
            </a:r>
            <a:r>
              <a:rPr lang="fr-BE" sz="2000" dirty="0" smtClean="0"/>
              <a:t> </a:t>
            </a:r>
            <a:r>
              <a:rPr lang="fr-BE" sz="2000" dirty="0" err="1" smtClean="0"/>
              <a:t>kennedy</a:t>
            </a:r>
            <a:endParaRPr lang="fr-BE" sz="2000" dirty="0" smtClean="0"/>
          </a:p>
          <a:p>
            <a:r>
              <a:rPr lang="fr-BE" sz="2000" dirty="0" smtClean="0"/>
              <a:t>1952: </a:t>
            </a:r>
            <a:r>
              <a:rPr lang="fr-BE" sz="2000" dirty="0" err="1" smtClean="0"/>
              <a:t>versloeg</a:t>
            </a:r>
            <a:r>
              <a:rPr lang="fr-BE" sz="2000" dirty="0" smtClean="0"/>
              <a:t> </a:t>
            </a:r>
            <a:r>
              <a:rPr lang="fr-BE" sz="2000" dirty="0" err="1" smtClean="0"/>
              <a:t>hij</a:t>
            </a:r>
            <a:r>
              <a:rPr lang="fr-BE" sz="2000" dirty="0" smtClean="0"/>
              <a:t> Henry Cabot Lodge</a:t>
            </a:r>
          </a:p>
          <a:p>
            <a:r>
              <a:rPr lang="fr-BE" sz="2000" dirty="0" smtClean="0"/>
              <a:t>1953: </a:t>
            </a:r>
            <a:r>
              <a:rPr lang="fr-BE" sz="2000" dirty="0" err="1" smtClean="0"/>
              <a:t>trouwde</a:t>
            </a:r>
            <a:r>
              <a:rPr lang="fr-BE" sz="2000" dirty="0" smtClean="0"/>
              <a:t> met </a:t>
            </a:r>
            <a:r>
              <a:rPr lang="fr-BE" sz="2000" dirty="0" err="1" smtClean="0"/>
              <a:t>Jaqueline</a:t>
            </a:r>
            <a:r>
              <a:rPr lang="fr-BE" sz="2000" dirty="0" smtClean="0"/>
              <a:t> Lee Bouvier</a:t>
            </a:r>
          </a:p>
          <a:p>
            <a:r>
              <a:rPr lang="fr-BE" sz="2000" dirty="0" smtClean="0"/>
              <a:t>3 </a:t>
            </a:r>
            <a:r>
              <a:rPr lang="fr-BE" sz="2000" dirty="0" err="1" smtClean="0"/>
              <a:t>kinderen</a:t>
            </a:r>
            <a:r>
              <a:rPr lang="fr-BE" sz="2000" dirty="0" smtClean="0"/>
              <a:t>: Caroline, </a:t>
            </a:r>
            <a:r>
              <a:rPr lang="fr-BE" sz="2000" dirty="0" err="1" smtClean="0"/>
              <a:t>Johjn</a:t>
            </a:r>
            <a:r>
              <a:rPr lang="fr-BE" sz="2000" dirty="0" smtClean="0"/>
              <a:t> en Patrick</a:t>
            </a:r>
          </a:p>
          <a:p>
            <a:r>
              <a:rPr lang="fr-BE" sz="2000" dirty="0" err="1" smtClean="0"/>
              <a:t>Versloeg</a:t>
            </a:r>
            <a:r>
              <a:rPr lang="fr-BE" sz="2000" dirty="0" smtClean="0"/>
              <a:t> Richard Nixon</a:t>
            </a:r>
          </a:p>
          <a:p>
            <a:r>
              <a:rPr lang="fr-BE" sz="2000" dirty="0" smtClean="0"/>
              <a:t>Slogan: </a:t>
            </a:r>
            <a:r>
              <a:rPr lang="fr-BE" sz="2000" dirty="0" err="1" smtClean="0"/>
              <a:t>Laten</a:t>
            </a:r>
            <a:r>
              <a:rPr lang="fr-BE" sz="2000" dirty="0" smtClean="0"/>
              <a:t> </a:t>
            </a:r>
            <a:r>
              <a:rPr lang="fr-BE" sz="2000" dirty="0" err="1" smtClean="0"/>
              <a:t>we</a:t>
            </a:r>
            <a:r>
              <a:rPr lang="fr-BE" sz="2000" dirty="0" smtClean="0"/>
              <a:t> </a:t>
            </a:r>
            <a:r>
              <a:rPr lang="fr-BE" sz="2000" dirty="0" err="1" smtClean="0"/>
              <a:t>ons</a:t>
            </a:r>
            <a:r>
              <a:rPr lang="fr-BE" sz="2000" dirty="0" smtClean="0"/>
              <a:t> land </a:t>
            </a:r>
            <a:r>
              <a:rPr lang="fr-BE" sz="2000" dirty="0" err="1" smtClean="0"/>
              <a:t>weer</a:t>
            </a:r>
            <a:r>
              <a:rPr lang="fr-BE" sz="2000" dirty="0" smtClean="0"/>
              <a:t> in </a:t>
            </a:r>
            <a:r>
              <a:rPr lang="fr-BE" sz="2000" dirty="0" err="1" smtClean="0"/>
              <a:t>beweging</a:t>
            </a:r>
            <a:r>
              <a:rPr lang="fr-BE" sz="2000" dirty="0" smtClean="0"/>
              <a:t> </a:t>
            </a:r>
            <a:r>
              <a:rPr lang="fr-BE" sz="2000" dirty="0" err="1" smtClean="0"/>
              <a:t>brengen</a:t>
            </a:r>
            <a:endParaRPr lang="fr-BE" sz="2000" dirty="0" smtClean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Moord</a:t>
            </a:r>
            <a:endParaRPr lang="fr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BE" dirty="0" smtClean="0"/>
              <a:t>12u30 </a:t>
            </a:r>
            <a:r>
              <a:rPr lang="fr-BE" dirty="0" err="1" smtClean="0"/>
              <a:t>richting</a:t>
            </a:r>
            <a:r>
              <a:rPr lang="fr-BE" dirty="0" smtClean="0"/>
              <a:t> </a:t>
            </a:r>
            <a:r>
              <a:rPr lang="fr-BE" dirty="0" err="1" smtClean="0"/>
              <a:t>het</a:t>
            </a:r>
            <a:r>
              <a:rPr lang="fr-BE" dirty="0" smtClean="0"/>
              <a:t> </a:t>
            </a:r>
            <a:r>
              <a:rPr lang="fr-BE" dirty="0" err="1" smtClean="0"/>
              <a:t>magazijn</a:t>
            </a:r>
            <a:endParaRPr lang="fr-BE" dirty="0" smtClean="0"/>
          </a:p>
          <a:p>
            <a:r>
              <a:rPr lang="fr-BE" dirty="0" smtClean="0"/>
              <a:t>6 </a:t>
            </a:r>
            <a:r>
              <a:rPr lang="fr-BE" dirty="0" err="1" smtClean="0"/>
              <a:t>tot</a:t>
            </a:r>
            <a:r>
              <a:rPr lang="fr-BE" dirty="0" smtClean="0"/>
              <a:t> 9 </a:t>
            </a:r>
            <a:r>
              <a:rPr lang="fr-BE" dirty="0" err="1" smtClean="0"/>
              <a:t>seconden</a:t>
            </a:r>
            <a:r>
              <a:rPr lang="fr-BE" dirty="0" smtClean="0"/>
              <a:t> </a:t>
            </a:r>
            <a:r>
              <a:rPr lang="fr-BE" dirty="0" err="1" smtClean="0"/>
              <a:t>geschoten</a:t>
            </a:r>
            <a:r>
              <a:rPr lang="fr-BE" dirty="0" smtClean="0"/>
              <a:t> op de </a:t>
            </a:r>
            <a:r>
              <a:rPr lang="fr-BE" dirty="0" err="1" smtClean="0"/>
              <a:t>president</a:t>
            </a:r>
            <a:endParaRPr lang="fr-BE" dirty="0" smtClean="0"/>
          </a:p>
          <a:p>
            <a:r>
              <a:rPr lang="fr-BE" dirty="0" err="1" smtClean="0"/>
              <a:t>Vermoord</a:t>
            </a:r>
            <a:r>
              <a:rPr lang="fr-BE" dirty="0" smtClean="0"/>
              <a:t> op 22 </a:t>
            </a:r>
            <a:r>
              <a:rPr lang="fr-BE" dirty="0" err="1" smtClean="0"/>
              <a:t>mei</a:t>
            </a:r>
            <a:r>
              <a:rPr lang="fr-BE" dirty="0" smtClean="0"/>
              <a:t> 1963 in Dallas</a:t>
            </a:r>
          </a:p>
          <a:p>
            <a:r>
              <a:rPr lang="fr-BE" dirty="0" err="1" smtClean="0"/>
              <a:t>Moordenaar</a:t>
            </a:r>
            <a:r>
              <a:rPr lang="fr-BE" dirty="0" smtClean="0"/>
              <a:t>: Lee Harvey Oswald</a:t>
            </a:r>
          </a:p>
          <a:p>
            <a:r>
              <a:rPr lang="fr-BE" dirty="0" err="1" smtClean="0"/>
              <a:t>Moordenaar</a:t>
            </a:r>
            <a:r>
              <a:rPr lang="fr-BE" dirty="0" smtClean="0"/>
              <a:t> nr2: Jack Ruby</a:t>
            </a:r>
          </a:p>
          <a:p>
            <a:r>
              <a:rPr lang="fr-BE" dirty="0" smtClean="0"/>
              <a:t>4de </a:t>
            </a:r>
            <a:r>
              <a:rPr lang="fr-BE" dirty="0" err="1" smtClean="0"/>
              <a:t>Amerikaanse</a:t>
            </a:r>
            <a:r>
              <a:rPr lang="fr-BE" dirty="0" smtClean="0"/>
              <a:t> </a:t>
            </a:r>
            <a:r>
              <a:rPr lang="fr-BE" dirty="0" err="1" smtClean="0"/>
              <a:t>president</a:t>
            </a:r>
            <a:endParaRPr lang="fr-BE" dirty="0" smtClean="0"/>
          </a:p>
          <a:p>
            <a:r>
              <a:rPr lang="fr-BE" dirty="0" smtClean="0"/>
              <a:t>8ste </a:t>
            </a:r>
            <a:r>
              <a:rPr lang="fr-BE" dirty="0" err="1" smtClean="0"/>
              <a:t>Amerikaanse</a:t>
            </a:r>
            <a:r>
              <a:rPr lang="fr-BE" dirty="0" smtClean="0"/>
              <a:t> </a:t>
            </a:r>
            <a:r>
              <a:rPr lang="fr-BE" dirty="0" err="1" smtClean="0"/>
              <a:t>president</a:t>
            </a:r>
            <a:endParaRPr lang="fr-BE" dirty="0"/>
          </a:p>
        </p:txBody>
      </p:sp>
      <p:sp>
        <p:nvSpPr>
          <p:cNvPr id="4" name="Tekstvak 3"/>
          <p:cNvSpPr txBox="1"/>
          <p:nvPr/>
        </p:nvSpPr>
        <p:spPr>
          <a:xfrm>
            <a:off x="1115616" y="5517232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http://www.youtube.com/watch?v=uedVpHeNO34</a:t>
            </a:r>
            <a:endParaRPr lang="fr-BE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Foto’s</a:t>
            </a:r>
            <a:endParaRPr lang="fr-BE" dirty="0"/>
          </a:p>
        </p:txBody>
      </p:sp>
      <p:pic>
        <p:nvPicPr>
          <p:cNvPr id="1026" name="Picture 2" descr="File:Warren Commission exhibit 697 (JFK motorcade)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628800"/>
            <a:ext cx="2592288" cy="1883360"/>
          </a:xfrm>
          <a:prstGeom prst="rect">
            <a:avLst/>
          </a:prstGeom>
          <a:noFill/>
        </p:spPr>
      </p:pic>
      <p:sp>
        <p:nvSpPr>
          <p:cNvPr id="5" name="Tekstvak 4"/>
          <p:cNvSpPr txBox="1"/>
          <p:nvPr/>
        </p:nvSpPr>
        <p:spPr>
          <a:xfrm>
            <a:off x="395536" y="3068960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000" dirty="0" smtClean="0">
                <a:solidFill>
                  <a:schemeClr val="bg1">
                    <a:lumMod val="95000"/>
                  </a:schemeClr>
                </a:solidFill>
              </a:rPr>
              <a:t>22 </a:t>
            </a:r>
            <a:r>
              <a:rPr lang="fr-BE" sz="1000" dirty="0" err="1" smtClean="0">
                <a:solidFill>
                  <a:schemeClr val="bg1">
                    <a:lumMod val="95000"/>
                  </a:schemeClr>
                </a:solidFill>
              </a:rPr>
              <a:t>mei</a:t>
            </a:r>
            <a:r>
              <a:rPr lang="fr-BE" sz="1000" dirty="0" smtClean="0">
                <a:solidFill>
                  <a:schemeClr val="bg1">
                    <a:lumMod val="95000"/>
                  </a:schemeClr>
                </a:solidFill>
              </a:rPr>
              <a:t>, dag van </a:t>
            </a:r>
            <a:r>
              <a:rPr lang="fr-BE" sz="1000" dirty="0" err="1" smtClean="0">
                <a:solidFill>
                  <a:schemeClr val="bg1">
                    <a:lumMod val="95000"/>
                  </a:schemeClr>
                </a:solidFill>
              </a:rPr>
              <a:t>zijn</a:t>
            </a:r>
            <a:r>
              <a:rPr lang="fr-BE" sz="10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fr-BE" sz="1000" dirty="0" err="1" smtClean="0">
                <a:solidFill>
                  <a:schemeClr val="bg1">
                    <a:lumMod val="95000"/>
                  </a:schemeClr>
                </a:solidFill>
              </a:rPr>
              <a:t>moord</a:t>
            </a:r>
            <a:r>
              <a:rPr lang="fr-BE" sz="1000" dirty="0" smtClean="0">
                <a:solidFill>
                  <a:schemeClr val="bg1">
                    <a:lumMod val="95000"/>
                  </a:schemeClr>
                </a:solidFill>
              </a:rPr>
              <a:t>.</a:t>
            </a:r>
          </a:p>
          <a:p>
            <a:r>
              <a:rPr lang="fr-BE" sz="1000" dirty="0" smtClean="0">
                <a:solidFill>
                  <a:schemeClr val="bg1">
                    <a:lumMod val="95000"/>
                  </a:schemeClr>
                </a:solidFill>
              </a:rPr>
              <a:t>Links: </a:t>
            </a:r>
            <a:r>
              <a:rPr lang="fr-BE" sz="1000" dirty="0" err="1" smtClean="0">
                <a:solidFill>
                  <a:schemeClr val="bg1">
                    <a:lumMod val="95000"/>
                  </a:schemeClr>
                </a:solidFill>
              </a:rPr>
              <a:t>zijn</a:t>
            </a:r>
            <a:r>
              <a:rPr lang="fr-BE" sz="10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fr-BE" sz="1000" dirty="0" err="1" smtClean="0">
                <a:solidFill>
                  <a:schemeClr val="bg1">
                    <a:lumMod val="95000"/>
                  </a:schemeClr>
                </a:solidFill>
              </a:rPr>
              <a:t>vrouw</a:t>
            </a:r>
            <a:r>
              <a:rPr lang="fr-BE" sz="1000" dirty="0" smtClean="0">
                <a:solidFill>
                  <a:schemeClr val="bg1">
                    <a:lumMod val="95000"/>
                  </a:schemeClr>
                </a:solidFill>
              </a:rPr>
              <a:t> en </a:t>
            </a:r>
            <a:r>
              <a:rPr lang="fr-BE" sz="1000" dirty="0" err="1" smtClean="0">
                <a:solidFill>
                  <a:schemeClr val="bg1">
                    <a:lumMod val="95000"/>
                  </a:schemeClr>
                </a:solidFill>
              </a:rPr>
              <a:t>rechts</a:t>
            </a:r>
            <a:r>
              <a:rPr lang="fr-BE" sz="1000" dirty="0" smtClean="0">
                <a:solidFill>
                  <a:schemeClr val="bg1">
                    <a:lumMod val="95000"/>
                  </a:schemeClr>
                </a:solidFill>
              </a:rPr>
              <a:t>: Kennedy </a:t>
            </a:r>
            <a:r>
              <a:rPr lang="fr-BE" sz="1000" dirty="0" err="1" smtClean="0">
                <a:solidFill>
                  <a:schemeClr val="bg1">
                    <a:lumMod val="95000"/>
                  </a:schemeClr>
                </a:solidFill>
              </a:rPr>
              <a:t>zelf</a:t>
            </a:r>
            <a:endParaRPr lang="fr-BE" sz="10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028" name="Picture 4" descr="File:Dealey-plaza-annotated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1628800"/>
            <a:ext cx="2736304" cy="2523686"/>
          </a:xfrm>
          <a:prstGeom prst="rect">
            <a:avLst/>
          </a:prstGeom>
          <a:noFill/>
        </p:spPr>
      </p:pic>
      <p:pic>
        <p:nvPicPr>
          <p:cNvPr id="1030" name="Picture 6" descr="File:Lee harvey oswald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5536" y="3573016"/>
            <a:ext cx="1885734" cy="2160240"/>
          </a:xfrm>
          <a:prstGeom prst="rect">
            <a:avLst/>
          </a:prstGeom>
          <a:noFill/>
        </p:spPr>
      </p:pic>
      <p:sp>
        <p:nvSpPr>
          <p:cNvPr id="8" name="Tekstvak 7"/>
          <p:cNvSpPr txBox="1"/>
          <p:nvPr/>
        </p:nvSpPr>
        <p:spPr>
          <a:xfrm>
            <a:off x="467544" y="5301208"/>
            <a:ext cx="2004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smtClean="0"/>
              <a:t>Lee Harvey Oswald</a:t>
            </a:r>
            <a:endParaRPr lang="fr-BE" dirty="0"/>
          </a:p>
        </p:txBody>
      </p:sp>
      <p:pic>
        <p:nvPicPr>
          <p:cNvPr id="1032" name="Picture 8" descr="http://wpe.cdn.alexrodrigueznotebook.com/wp-content/uploads/2009/09/jackie-john-f-kennedy-wedding-reception-newport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03848" y="1628800"/>
            <a:ext cx="2516044" cy="2016224"/>
          </a:xfrm>
          <a:prstGeom prst="rect">
            <a:avLst/>
          </a:prstGeom>
          <a:noFill/>
        </p:spPr>
      </p:pic>
      <p:sp>
        <p:nvSpPr>
          <p:cNvPr id="10" name="Tekstvak 9"/>
          <p:cNvSpPr txBox="1"/>
          <p:nvPr/>
        </p:nvSpPr>
        <p:spPr>
          <a:xfrm>
            <a:off x="6732240" y="3717032"/>
            <a:ext cx="136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err="1" smtClean="0"/>
              <a:t>Moordplaats</a:t>
            </a:r>
            <a:endParaRPr lang="fr-BE" dirty="0" smtClean="0"/>
          </a:p>
        </p:txBody>
      </p:sp>
      <p:sp>
        <p:nvSpPr>
          <p:cNvPr id="11" name="Tekstvak 10"/>
          <p:cNvSpPr txBox="1"/>
          <p:nvPr/>
        </p:nvSpPr>
        <p:spPr>
          <a:xfrm>
            <a:off x="3491880" y="3212976"/>
            <a:ext cx="1895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smtClean="0">
                <a:solidFill>
                  <a:schemeClr val="bg1">
                    <a:lumMod val="95000"/>
                  </a:schemeClr>
                </a:solidFill>
              </a:rPr>
              <a:t>Jacqueline en John</a:t>
            </a:r>
            <a:endParaRPr lang="fr-BE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034" name="Picture 10" descr="http://dailybeeper.files.wordpress.com/2011/01/jackruby_10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75856" y="3789040"/>
            <a:ext cx="2496277" cy="2304256"/>
          </a:xfrm>
          <a:prstGeom prst="rect">
            <a:avLst/>
          </a:prstGeom>
          <a:noFill/>
        </p:spPr>
      </p:pic>
      <p:sp>
        <p:nvSpPr>
          <p:cNvPr id="13" name="Tekstvak 12"/>
          <p:cNvSpPr txBox="1"/>
          <p:nvPr/>
        </p:nvSpPr>
        <p:spPr>
          <a:xfrm>
            <a:off x="3995936" y="5661248"/>
            <a:ext cx="1102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smtClean="0"/>
              <a:t>Jack Ruby</a:t>
            </a:r>
            <a:endParaRPr lang="fr-BE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BE"/>
          </a:p>
        </p:txBody>
      </p:sp>
      <p:pic>
        <p:nvPicPr>
          <p:cNvPr id="17410" name="Picture 2" descr="http://1.bp.blogspot.com/-QZjvAR2asHA/T39JKM9B7iI/AAAAAAAAAvs/uSkKtKQYipY/s1600/allfolk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an">
  <a:themeElements>
    <a:clrScheme name="Toppunt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Media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50</TotalTime>
  <Words>123</Words>
  <Application>Microsoft Office PowerPoint</Application>
  <PresentationFormat>Diavoorstelling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Mediaan</vt:lpstr>
      <vt:lpstr>John F. Kennedy</vt:lpstr>
      <vt:lpstr>Biografie</vt:lpstr>
      <vt:lpstr>Moord</vt:lpstr>
      <vt:lpstr>Foto’s</vt:lpstr>
      <vt:lpstr>Dia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John F. Kennedy</dc:title>
  <dc:creator>fle</dc:creator>
  <cp:lastModifiedBy>Leerkracht</cp:lastModifiedBy>
  <cp:revision>4</cp:revision>
  <dcterms:created xsi:type="dcterms:W3CDTF">2012-05-07T16:57:10Z</dcterms:created>
  <dcterms:modified xsi:type="dcterms:W3CDTF">2012-05-09T08:12:35Z</dcterms:modified>
</cp:coreProperties>
</file>