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02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9B971-B3DC-41BF-97E5-B2D46F76ECCB}" type="datetimeFigureOut">
              <a:rPr lang="nl-BE" smtClean="0"/>
              <a:pPr/>
              <a:t>10/05/2012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51E43-B18A-44A5-AAF6-95ABC286E30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1817 :verbeterde versie</a:t>
            </a:r>
            <a:r>
              <a:rPr lang="nl-BE" baseline="0" dirty="0" smtClean="0"/>
              <a:t> van de loopfiets maar nu MET stuur,DRAISINE genoemd</a:t>
            </a:r>
          </a:p>
          <a:p>
            <a:endParaRPr lang="nl-BE" baseline="0" dirty="0" smtClean="0"/>
          </a:p>
          <a:p>
            <a:endParaRPr lang="nl-BE" baseline="0" dirty="0" smtClean="0"/>
          </a:p>
          <a:p>
            <a:endParaRPr lang="nl-BE" baseline="0" dirty="0" smtClean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51E43-B18A-44A5-AAF6-95ABC286E30C}" type="slidenum">
              <a:rPr lang="nl-BE" smtClean="0"/>
              <a:pPr/>
              <a:t>4</a:t>
            </a:fld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Fiets in 1910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51E43-B18A-44A5-AAF6-95ABC286E30C}" type="slidenum">
              <a:rPr lang="nl-BE" smtClean="0"/>
              <a:pPr/>
              <a:t>12</a:t>
            </a:fld>
            <a:endParaRPr lang="nl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Evolutie van de</a:t>
            </a:r>
            <a:r>
              <a:rPr lang="nl-BE" baseline="0" dirty="0" smtClean="0"/>
              <a:t> fiets tot nu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51E43-B18A-44A5-AAF6-95ABC286E30C}" type="slidenum">
              <a:rPr lang="nl-BE" smtClean="0"/>
              <a:pPr/>
              <a:t>13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9C0E-ABD4-491A-BD13-EE16964F31D8}" type="datetimeFigureOut">
              <a:rPr lang="nl-BE" smtClean="0"/>
              <a:pPr/>
              <a:t>10/05/2012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08EA-20F1-42E5-B2FD-F05F618F225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9C0E-ABD4-491A-BD13-EE16964F31D8}" type="datetimeFigureOut">
              <a:rPr lang="nl-BE" smtClean="0"/>
              <a:pPr/>
              <a:t>10/05/2012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08EA-20F1-42E5-B2FD-F05F618F225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9C0E-ABD4-491A-BD13-EE16964F31D8}" type="datetimeFigureOut">
              <a:rPr lang="nl-BE" smtClean="0"/>
              <a:pPr/>
              <a:t>10/05/2012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08EA-20F1-42E5-B2FD-F05F618F225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9C0E-ABD4-491A-BD13-EE16964F31D8}" type="datetimeFigureOut">
              <a:rPr lang="nl-BE" smtClean="0"/>
              <a:pPr/>
              <a:t>10/05/2012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08EA-20F1-42E5-B2FD-F05F618F225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9C0E-ABD4-491A-BD13-EE16964F31D8}" type="datetimeFigureOut">
              <a:rPr lang="nl-BE" smtClean="0"/>
              <a:pPr/>
              <a:t>10/05/2012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08EA-20F1-42E5-B2FD-F05F618F225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9C0E-ABD4-491A-BD13-EE16964F31D8}" type="datetimeFigureOut">
              <a:rPr lang="nl-BE" smtClean="0"/>
              <a:pPr/>
              <a:t>10/05/2012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08EA-20F1-42E5-B2FD-F05F618F225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9C0E-ABD4-491A-BD13-EE16964F31D8}" type="datetimeFigureOut">
              <a:rPr lang="nl-BE" smtClean="0"/>
              <a:pPr/>
              <a:t>10/05/2012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08EA-20F1-42E5-B2FD-F05F618F225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9C0E-ABD4-491A-BD13-EE16964F31D8}" type="datetimeFigureOut">
              <a:rPr lang="nl-BE" smtClean="0"/>
              <a:pPr/>
              <a:t>10/05/2012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08EA-20F1-42E5-B2FD-F05F618F225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9C0E-ABD4-491A-BD13-EE16964F31D8}" type="datetimeFigureOut">
              <a:rPr lang="nl-BE" smtClean="0"/>
              <a:pPr/>
              <a:t>10/05/2012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08EA-20F1-42E5-B2FD-F05F618F225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9C0E-ABD4-491A-BD13-EE16964F31D8}" type="datetimeFigureOut">
              <a:rPr lang="nl-BE" smtClean="0"/>
              <a:pPr/>
              <a:t>10/05/2012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08EA-20F1-42E5-B2FD-F05F618F225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9C0E-ABD4-491A-BD13-EE16964F31D8}" type="datetimeFigureOut">
              <a:rPr lang="nl-BE" smtClean="0"/>
              <a:pPr/>
              <a:t>10/05/2012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808EA-20F1-42E5-B2FD-F05F618F225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29C0E-ABD4-491A-BD13-EE16964F31D8}" type="datetimeFigureOut">
              <a:rPr lang="nl-BE" smtClean="0"/>
              <a:pPr/>
              <a:t>10/05/2012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808EA-20F1-42E5-B2FD-F05F618F225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hooltv.nl/beeldbank/clip/20091215_fiets01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De fiets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  <p:transition spd="slow">
    <p:wheel spokes="2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1880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Aandrijving met ketting waardoor de fiets terug normale afmeting krijgt zoals we hem nu kennen</a:t>
            </a:r>
            <a:endParaRPr lang="nl-BE" dirty="0"/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1889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De opblaasbare rubber banden voor de fiets worden uitgevonden</a:t>
            </a:r>
            <a:endParaRPr lang="nl-BE" dirty="0"/>
          </a:p>
        </p:txBody>
      </p:sp>
    </p:spTree>
  </p:cSld>
  <p:clrMapOvr>
    <a:masterClrMapping/>
  </p:clrMapOvr>
  <p:transition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1910</a:t>
            </a:r>
            <a:endParaRPr lang="nl-BE" dirty="0"/>
          </a:p>
        </p:txBody>
      </p:sp>
      <p:pic>
        <p:nvPicPr>
          <p:cNvPr id="8194" name="Picture 2" descr="C:\Documents and Settings\heidi.PC-F490118A72ED\Mijn documenten\Mijn afbeeldingen\DE FIETS\4.fiets in 191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8513" y="1916832"/>
            <a:ext cx="5568619" cy="4176464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evolutie</a:t>
            </a:r>
            <a:endParaRPr lang="nl-BE" dirty="0"/>
          </a:p>
        </p:txBody>
      </p:sp>
      <p:pic>
        <p:nvPicPr>
          <p:cNvPr id="9218" name="Picture 2" descr="C:\Documents and Settings\heidi.PC-F490118A72ED\Mijn documenten\Mijn afbeeldingen\DE FIETS\5.evolutie van de fiets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1076" y="1628800"/>
            <a:ext cx="6300700" cy="3744416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Mijn fiets</a:t>
            </a:r>
            <a:endParaRPr lang="nl-BE" dirty="0"/>
          </a:p>
        </p:txBody>
      </p:sp>
      <p:pic>
        <p:nvPicPr>
          <p:cNvPr id="4" name="Tijdelijke aanduiding voor inhoud 3" descr="DSC0176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ligfiets</a:t>
            </a:r>
            <a:endParaRPr lang="nl-BE" dirty="0"/>
          </a:p>
        </p:txBody>
      </p:sp>
      <p:pic>
        <p:nvPicPr>
          <p:cNvPr id="5" name="Tijdelijke aanduiding voor afbeelding 4" descr="7.race-ligfiets-800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/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BE" dirty="0" smtClean="0"/>
              <a:t>Werelduurrecord fietsen 85,991km op  1uur fietsen met een </a:t>
            </a:r>
            <a:r>
              <a:rPr lang="nl-BE" dirty="0" err="1" smtClean="0"/>
              <a:t>race-ligfiets</a:t>
            </a:r>
            <a:r>
              <a:rPr lang="nl-BE" dirty="0" smtClean="0"/>
              <a:t> zoals op foto</a:t>
            </a:r>
            <a:endParaRPr lang="nl-BE" dirty="0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Nog enkele soorten fietsen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Driewieler:voor kleine kinderen te leren fietsen.</a:t>
            </a:r>
          </a:p>
          <a:p>
            <a:r>
              <a:rPr lang="nl-BE" dirty="0" smtClean="0"/>
              <a:t>Elektrische fiets:fiets met batterij en motor.</a:t>
            </a:r>
          </a:p>
          <a:p>
            <a:r>
              <a:rPr lang="nl-BE" dirty="0" smtClean="0"/>
              <a:t>Vouwfiets:een fiets die je kunt vouwen om mee te nemen op reis.</a:t>
            </a:r>
          </a:p>
          <a:p>
            <a:r>
              <a:rPr lang="nl-BE" dirty="0" smtClean="0"/>
              <a:t>Tandem:fiets waar je met meerdere personen op kan 2 of meer.</a:t>
            </a:r>
            <a:endParaRPr lang="nl-BE" dirty="0"/>
          </a:p>
          <a:p>
            <a:pPr>
              <a:buNone/>
            </a:pPr>
            <a:endParaRPr lang="nl-BE" dirty="0"/>
          </a:p>
        </p:txBody>
      </p:sp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Sporten met een fiets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Wielrennen om ter eerst van start naar finish.</a:t>
            </a:r>
          </a:p>
          <a:p>
            <a:r>
              <a:rPr lang="nl-BE" dirty="0" smtClean="0"/>
              <a:t>Fietscross een parcours met hindernissen.</a:t>
            </a:r>
          </a:p>
          <a:p>
            <a:r>
              <a:rPr lang="nl-BE" dirty="0" err="1" smtClean="0"/>
              <a:t>Mountainbiken</a:t>
            </a:r>
            <a:r>
              <a:rPr lang="nl-BE" dirty="0" smtClean="0"/>
              <a:t> heuvelachtig terrein.</a:t>
            </a:r>
          </a:p>
          <a:p>
            <a:r>
              <a:rPr lang="nl-BE" dirty="0" err="1" smtClean="0"/>
              <a:t>Bmxcross</a:t>
            </a:r>
            <a:r>
              <a:rPr lang="nl-BE" dirty="0" smtClean="0"/>
              <a:t> op een omloop met bulten.</a:t>
            </a:r>
            <a:endParaRPr lang="nl-BE" dirty="0"/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Voordelen van de fiets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Geen parkeerproblemen.</a:t>
            </a:r>
          </a:p>
          <a:p>
            <a:r>
              <a:rPr lang="nl-BE" dirty="0" smtClean="0"/>
              <a:t>Het is goedkoop rijden.</a:t>
            </a:r>
          </a:p>
          <a:p>
            <a:r>
              <a:rPr lang="nl-BE" dirty="0" smtClean="0"/>
              <a:t>Geen brandstofverbruik.</a:t>
            </a:r>
          </a:p>
          <a:p>
            <a:r>
              <a:rPr lang="nl-BE" dirty="0" smtClean="0"/>
              <a:t>Geen geluidshinder.</a:t>
            </a:r>
          </a:p>
          <a:p>
            <a:r>
              <a:rPr lang="nl-BE" dirty="0" smtClean="0"/>
              <a:t>Gezond.</a:t>
            </a:r>
          </a:p>
          <a:p>
            <a:r>
              <a:rPr lang="nl-BE" dirty="0" smtClean="0"/>
              <a:t>Geen luchtvervuiling.</a:t>
            </a:r>
            <a:endParaRPr lang="nl-BE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Nadelen van de fiets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Seizoensgebonden:niet leuk bij regen,sneeuw en ijzel.</a:t>
            </a:r>
          </a:p>
          <a:p>
            <a:r>
              <a:rPr lang="nl-BE" dirty="0" smtClean="0"/>
              <a:t>Veel fietsdiefstallen.</a:t>
            </a:r>
          </a:p>
          <a:p>
            <a:r>
              <a:rPr lang="nl-BE" dirty="0" smtClean="0"/>
              <a:t>Soms gevaarlijk:weinig bescherming.</a:t>
            </a:r>
          </a:p>
          <a:p>
            <a:r>
              <a:rPr lang="nl-BE" dirty="0" smtClean="0"/>
              <a:t>Lekke banden.</a:t>
            </a:r>
          </a:p>
          <a:p>
            <a:r>
              <a:rPr lang="nl-BE" dirty="0" smtClean="0"/>
              <a:t>Beperkt in afstand afleggen.</a:t>
            </a:r>
          </a:p>
          <a:p>
            <a:endParaRPr lang="nl-BE" dirty="0"/>
          </a:p>
        </p:txBody>
      </p:sp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1791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Eerste (loop)fiets,zonder stuur</a:t>
            </a:r>
            <a:endParaRPr lang="nl-BE" dirty="0"/>
          </a:p>
        </p:txBody>
      </p:sp>
    </p:spTree>
  </p:cSld>
  <p:clrMapOvr>
    <a:masterClrMapping/>
  </p:clrMapOvr>
  <p:transition spd="med">
    <p:comb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Gebruik van de fiets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Sport en ontspanning.</a:t>
            </a:r>
          </a:p>
          <a:p>
            <a:r>
              <a:rPr lang="nl-BE" dirty="0" smtClean="0"/>
              <a:t>Als vervoermiddel naar werk of school.</a:t>
            </a:r>
          </a:p>
          <a:p>
            <a:r>
              <a:rPr lang="nl-BE" dirty="0" smtClean="0"/>
              <a:t>Postbedeling.</a:t>
            </a:r>
          </a:p>
          <a:p>
            <a:r>
              <a:rPr lang="nl-BE" dirty="0" smtClean="0"/>
              <a:t>Voor politie.</a:t>
            </a:r>
          </a:p>
          <a:p>
            <a:r>
              <a:rPr lang="nl-BE" dirty="0" smtClean="0"/>
              <a:t>Als taxi in India bv.</a:t>
            </a:r>
            <a:endParaRPr lang="nl-BE" dirty="0"/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Uitrusting van de fiets</a:t>
            </a:r>
            <a:endParaRPr lang="nl-BE" dirty="0"/>
          </a:p>
        </p:txBody>
      </p:sp>
      <p:pic>
        <p:nvPicPr>
          <p:cNvPr id="5" name="Tijdelijke aanduiding voor inhoud 4" descr="fietsuitrusting achteraa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1603875"/>
            <a:ext cx="5111750" cy="3191463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BE" dirty="0" smtClean="0"/>
              <a:t>1.Duidelijk hoorbare bel.</a:t>
            </a:r>
          </a:p>
          <a:p>
            <a:r>
              <a:rPr lang="nl-BE" dirty="0" smtClean="0"/>
              <a:t>2.voorrem.</a:t>
            </a:r>
          </a:p>
          <a:p>
            <a:r>
              <a:rPr lang="nl-BE" dirty="0" smtClean="0"/>
              <a:t>3.achterrem.</a:t>
            </a:r>
          </a:p>
          <a:p>
            <a:r>
              <a:rPr lang="nl-BE" dirty="0" smtClean="0"/>
              <a:t>4.Witte reflector voor.</a:t>
            </a:r>
          </a:p>
          <a:p>
            <a:r>
              <a:rPr lang="nl-BE" dirty="0" smtClean="0"/>
              <a:t>5.Pedalen reflectoren.</a:t>
            </a:r>
          </a:p>
          <a:p>
            <a:r>
              <a:rPr lang="nl-BE" dirty="0" smtClean="0"/>
              <a:t>6.Rode reflector  achter.</a:t>
            </a:r>
          </a:p>
          <a:p>
            <a:r>
              <a:rPr lang="nl-BE" dirty="0" smtClean="0"/>
              <a:t>7.Spaakreflector en/of </a:t>
            </a:r>
          </a:p>
          <a:p>
            <a:r>
              <a:rPr lang="nl-BE" dirty="0" smtClean="0"/>
              <a:t>8.bandreflector.</a:t>
            </a:r>
          </a:p>
          <a:p>
            <a:r>
              <a:rPr lang="nl-BE" dirty="0" smtClean="0"/>
              <a:t>En als je er in het donker mee wil fietsen voor en achterlicht.</a:t>
            </a:r>
            <a:endParaRPr lang="nl-BE" dirty="0"/>
          </a:p>
        </p:txBody>
      </p:sp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filmpje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>
                <a:hlinkClick r:id="rId2"/>
              </a:rPr>
              <a:t>http://www.schooltv.nl/beeldbank/clip/20091215_fiets01</a:t>
            </a:r>
            <a:endParaRPr lang="nl-BE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einde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Nog vragen</a:t>
            </a:r>
            <a:endParaRPr lang="nl-B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1817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Verbeterde versie van de loopfiets maar nu MET STUUR</a:t>
            </a:r>
            <a:endParaRPr lang="nl-BE" dirty="0"/>
          </a:p>
        </p:txBody>
      </p:sp>
    </p:spTree>
  </p:cSld>
  <p:clrMapOvr>
    <a:masterClrMapping/>
  </p:clrMapOvr>
  <p:transition spd="med">
    <p:blinds dir="vert"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heidi.PC-F490118A72ED\Mijn documenten\Mijn afbeeldingen\DE FIETS\1.eerste (loop)fiets 1817-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58811"/>
            <a:ext cx="4564289" cy="64991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3" name="breez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1858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In plaats van een loopfiets is het nu met pedalen op het voorwiel “</a:t>
            </a:r>
            <a:r>
              <a:rPr lang="nl-BE" dirty="0" err="1" smtClean="0"/>
              <a:t>velocipide</a:t>
            </a:r>
            <a:r>
              <a:rPr lang="nl-BE" dirty="0" smtClean="0"/>
              <a:t>” genoemd</a:t>
            </a:r>
            <a:endParaRPr lang="nl-BE" dirty="0"/>
          </a:p>
        </p:txBody>
      </p:sp>
    </p:spTree>
  </p:cSld>
  <p:clrMapOvr>
    <a:masterClrMapping/>
  </p:clrMapOvr>
  <p:transition>
    <p:zoom dir="in"/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heidi.PC-F490118A72ED\Mijn documenten\Mijn afbeeldingen\DE FIETS\2.fiets anno 186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71948"/>
            <a:ext cx="4536504" cy="6619171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1866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“</a:t>
            </a:r>
            <a:r>
              <a:rPr lang="nl-BE" dirty="0" err="1" smtClean="0"/>
              <a:t>hoogwieler</a:t>
            </a:r>
            <a:r>
              <a:rPr lang="nl-BE" dirty="0" smtClean="0"/>
              <a:t>”fiets:om sneller te kunnen fietsen moet men het voorwiel groter maken</a:t>
            </a:r>
            <a:endParaRPr lang="nl-BE" dirty="0"/>
          </a:p>
        </p:txBody>
      </p:sp>
    </p:spTree>
  </p:cSld>
  <p:clrMapOvr>
    <a:masterClrMapping/>
  </p:clrMapOvr>
  <p:transition>
    <p:wheel spokes="8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heidi.PC-F490118A72ED\Mijn documenten\Mijn afbeeldingen\DE FIETS\3.hoge bi 18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833439"/>
            <a:ext cx="3888432" cy="5390781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1868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Ijzeren</a:t>
            </a:r>
            <a:r>
              <a:rPr lang="nl-BE" dirty="0" smtClean="0"/>
              <a:t> banden worden vervangen door volle rubberen banden</a:t>
            </a:r>
            <a:endParaRPr lang="nl-BE" dirty="0"/>
          </a:p>
        </p:txBody>
      </p:sp>
    </p:spTree>
  </p:cSld>
  <p:clrMapOvr>
    <a:masterClrMapping/>
  </p:clrMapOvr>
  <p:transition>
    <p:strips/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orspro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320</Words>
  <Application>Microsoft Office PowerPoint</Application>
  <PresentationFormat>Diavoorstelling (4:3)</PresentationFormat>
  <Paragraphs>71</Paragraphs>
  <Slides>23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4" baseType="lpstr">
      <vt:lpstr>Office-thema</vt:lpstr>
      <vt:lpstr>De fiets</vt:lpstr>
      <vt:lpstr>1791</vt:lpstr>
      <vt:lpstr>1817</vt:lpstr>
      <vt:lpstr>Dia 4</vt:lpstr>
      <vt:lpstr>1858</vt:lpstr>
      <vt:lpstr>Dia 6</vt:lpstr>
      <vt:lpstr>1866</vt:lpstr>
      <vt:lpstr>Dia 8</vt:lpstr>
      <vt:lpstr>1868</vt:lpstr>
      <vt:lpstr>1880</vt:lpstr>
      <vt:lpstr>1889</vt:lpstr>
      <vt:lpstr>1910</vt:lpstr>
      <vt:lpstr>evolutie</vt:lpstr>
      <vt:lpstr>Mijn fiets</vt:lpstr>
      <vt:lpstr>ligfiets</vt:lpstr>
      <vt:lpstr>Nog enkele soorten fietsen</vt:lpstr>
      <vt:lpstr>Sporten met een fiets</vt:lpstr>
      <vt:lpstr>Voordelen van de fiets</vt:lpstr>
      <vt:lpstr>Nadelen van de fiets</vt:lpstr>
      <vt:lpstr>Gebruik van de fiets </vt:lpstr>
      <vt:lpstr>Uitrusting van de fiets</vt:lpstr>
      <vt:lpstr>filmpje</vt:lpstr>
      <vt:lpstr>einde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fiets</dc:title>
  <dc:creator>pc heidi</dc:creator>
  <cp:lastModifiedBy>pc heidi</cp:lastModifiedBy>
  <cp:revision>12</cp:revision>
  <dcterms:created xsi:type="dcterms:W3CDTF">2012-03-20T16:07:18Z</dcterms:created>
  <dcterms:modified xsi:type="dcterms:W3CDTF">2012-05-10T11:50:34Z</dcterms:modified>
</cp:coreProperties>
</file>