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60"/>
  </p:normalViewPr>
  <p:slideViewPr>
    <p:cSldViewPr>
      <p:cViewPr varScale="1">
        <p:scale>
          <a:sx n="72" d="100"/>
          <a:sy n="72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EFD1DE-7BC8-4F51-B912-4614A190AAD8}" type="datetimeFigureOut">
              <a:rPr lang="nl-BE" smtClean="0"/>
              <a:pPr/>
              <a:t>6/05/2012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8E9293-EA22-485F-BE16-4F8283D15445}" type="slidenum">
              <a:rPr lang="nl-BE" smtClean="0"/>
              <a:pPr/>
              <a:t>‹nr.›</a:t>
            </a:fld>
            <a:endParaRPr lang="nl-BE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BE" dirty="0" smtClean="0">
                <a:solidFill>
                  <a:schemeClr val="tx1">
                    <a:lumMod val="95000"/>
                  </a:schemeClr>
                </a:solidFill>
                <a:latin typeface="Century Gothic" pitchFamily="34" charset="0"/>
                <a:ea typeface="Batang" pitchFamily="18" charset="-127"/>
              </a:rPr>
              <a:t>   </a:t>
            </a:r>
            <a:r>
              <a:rPr lang="nl-B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  <a:ea typeface="Batang" pitchFamily="18" charset="-127"/>
              </a:rPr>
              <a:t>Hendrik </a:t>
            </a:r>
            <a:r>
              <a:rPr lang="nl-B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  <a:ea typeface="Batang" pitchFamily="18" charset="-127"/>
              </a:rPr>
              <a:t>Conscience</a:t>
            </a:r>
            <a:endParaRPr lang="nl-BE" dirty="0">
              <a:solidFill>
                <a:schemeClr val="tx1">
                  <a:lumMod val="95000"/>
                </a:schemeClr>
              </a:solidFill>
              <a:latin typeface="Century Gothic" pitchFamily="34" charset="0"/>
              <a:ea typeface="Batang" pitchFamily="18" charset="-127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Luka de </a:t>
            </a:r>
            <a:r>
              <a:rPr lang="nl-B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Herdt</a:t>
            </a:r>
            <a:endParaRPr lang="nl-BE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  <a:p>
            <a:pPr algn="ctr"/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4b</a:t>
            </a:r>
            <a:endParaRPr lang="nl-BE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                      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Inhoud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r>
              <a:rPr lang="nl-BE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Over Hendrik &amp; zijn jeugd.</a:t>
            </a:r>
          </a:p>
          <a:p>
            <a:r>
              <a:rPr lang="nl-BE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Zijn meesterwerken.</a:t>
            </a:r>
          </a:p>
          <a:p>
            <a:r>
              <a:rPr lang="nl-BE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Foto’s</a:t>
            </a:r>
          </a:p>
          <a:p>
            <a:r>
              <a:rPr lang="nl-BE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Quiz !!!!</a:t>
            </a:r>
          </a:p>
          <a:p>
            <a:r>
              <a:rPr lang="nl-BE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Einde ☺</a:t>
            </a:r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                   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Over Hendrik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Hij leerde zijn volk lezen en schrijven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Vlaamse schrijver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Geboren -&gt; Antwerpen, 3 december 1812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Dood -&gt;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Elsene</a:t>
            </a: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,10 september 1883 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Huwde Maria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Peinen</a:t>
            </a: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,kregen 4 kinderen.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Moeder –&gt; Cornelia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Ballieu</a:t>
            </a: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, dood in 1820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Vader -&gt; Pierre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Conscience</a:t>
            </a: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, hertrouwd met Anna Catherina , kregen 9 kinderen.</a:t>
            </a:r>
          </a:p>
          <a:p>
            <a:pPr>
              <a:buNone/>
            </a:pP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latin typeface="Century Gothic" pitchFamily="34" charset="0"/>
              </a:rPr>
              <a:t>       </a:t>
            </a:r>
            <a:r>
              <a:rPr lang="nl-B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Zijn meesterwerken</a:t>
            </a:r>
            <a:endParaRPr lang="nl-BE" dirty="0">
              <a:latin typeface="Century Gothic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Startte met Franse gedichten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leeuw van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vlaanderen</a:t>
            </a: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Schreef het boek : de </a:t>
            </a:r>
            <a:r>
              <a:rPr lang="nl-B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Guldensporenslag</a:t>
            </a:r>
            <a:endParaRPr lang="nl-BE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nl-BE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nl-BE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nl-B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Tip : Hij werd ook “</a:t>
            </a:r>
            <a:r>
              <a:rPr lang="nl-NL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de man die zijn volk leerde </a:t>
            </a:r>
          </a:p>
          <a:p>
            <a:pPr>
              <a:buNone/>
            </a:pPr>
            <a:r>
              <a:rPr lang="nl-NL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         lezen en schrijven” genoemd.</a:t>
            </a:r>
            <a:endParaRPr lang="nl-BE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hendriii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08720"/>
            <a:ext cx="3297512" cy="47214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Afbeelding 13" descr="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836712"/>
            <a:ext cx="3207990" cy="44911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Tekstvak 14"/>
          <p:cNvSpPr txBox="1"/>
          <p:nvPr/>
        </p:nvSpPr>
        <p:spPr>
          <a:xfrm>
            <a:off x="611560" y="573325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Hendrik </a:t>
            </a:r>
            <a:r>
              <a:rPr lang="nl-BE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conscience</a:t>
            </a:r>
            <a:endParaRPr lang="nl-B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5508104" y="580526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 van Hendrik </a:t>
            </a:r>
            <a:r>
              <a:rPr lang="nl-BE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Conscience</a:t>
            </a:r>
            <a:endParaRPr lang="nl-B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qui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                 </a:t>
            </a:r>
            <a:r>
              <a:rPr lang="nl-BE" b="1" dirty="0" smtClean="0">
                <a:solidFill>
                  <a:srgbClr val="92D050"/>
                </a:solidFill>
                <a:latin typeface="Century Gothic" pitchFamily="34" charset="0"/>
              </a:rPr>
              <a:t>Quizvragen</a:t>
            </a:r>
            <a:endParaRPr lang="nl-BE" b="1" dirty="0">
              <a:solidFill>
                <a:srgbClr val="92D050"/>
              </a:solidFill>
              <a:latin typeface="Century Gothic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 </a:t>
            </a: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Hoe noemde men Hendrik </a:t>
            </a:r>
            <a:r>
              <a:rPr lang="nl-BE" dirty="0" err="1" smtClean="0">
                <a:solidFill>
                  <a:srgbClr val="92D050"/>
                </a:solidFill>
                <a:latin typeface="Century Gothic" pitchFamily="34" charset="0"/>
              </a:rPr>
              <a:t>Conscience</a:t>
            </a: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 nog ? ( 2 punten ) </a:t>
            </a:r>
          </a:p>
          <a:p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 Voor welk symbool staat hij bij ons bekend? ( 2  punten )</a:t>
            </a:r>
          </a:p>
          <a:p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Waar &amp; wanneer werd hij geboren ? ( 2 punten)</a:t>
            </a:r>
          </a:p>
          <a:p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Was hij een </a:t>
            </a: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V</a:t>
            </a: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laamse schrijver of Franse schrijver? ( 2 punten ) </a:t>
            </a:r>
          </a:p>
          <a:p>
            <a:pPr>
              <a:buNone/>
            </a:pPr>
            <a:endParaRPr lang="nl-BE" dirty="0" smtClean="0">
              <a:solidFill>
                <a:srgbClr val="92D050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                                            </a:t>
            </a:r>
            <a:r>
              <a:rPr lang="nl-BE" sz="2200" b="1" dirty="0" smtClean="0">
                <a:solidFill>
                  <a:srgbClr val="FF0000"/>
                </a:solidFill>
                <a:latin typeface="Century Gothic" pitchFamily="34" charset="0"/>
              </a:rPr>
              <a:t>/ 10 </a:t>
            </a:r>
            <a:endParaRPr lang="nl-BE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>
              <a:buNone/>
            </a:pPr>
            <a:endParaRPr lang="nl-BE" dirty="0" smtClean="0">
              <a:solidFill>
                <a:srgbClr val="92D050"/>
              </a:solidFill>
              <a:latin typeface="Century Gothic" pitchFamily="34" charset="0"/>
            </a:endParaRPr>
          </a:p>
          <a:p>
            <a:pPr>
              <a:buNone/>
            </a:pPr>
            <a:endParaRPr lang="nl-BE" dirty="0" smtClean="0">
              <a:solidFill>
                <a:srgbClr val="92D050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 </a:t>
            </a:r>
            <a:r>
              <a:rPr lang="nl-BE" dirty="0" smtClean="0">
                <a:solidFill>
                  <a:srgbClr val="92D050"/>
                </a:solidFill>
                <a:latin typeface="Century Gothic" pitchFamily="34" charset="0"/>
              </a:rPr>
              <a:t>                                                 </a:t>
            </a:r>
          </a:p>
          <a:p>
            <a:endParaRPr lang="nl-BE" dirty="0">
              <a:solidFill>
                <a:srgbClr val="92D05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thee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175</Words>
  <Application>Microsoft Office PowerPoint</Application>
  <PresentationFormat>Diavoorstelling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Stroom</vt:lpstr>
      <vt:lpstr>   Hendrik Conscience</vt:lpstr>
      <vt:lpstr>                      Inhoud</vt:lpstr>
      <vt:lpstr>                   Over Hendrik </vt:lpstr>
      <vt:lpstr>       Zijn meesterwerken</vt:lpstr>
      <vt:lpstr>Dia 5</vt:lpstr>
      <vt:lpstr>Dia 6</vt:lpstr>
      <vt:lpstr>                 Quizvragen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Hendrik Conscience</dc:title>
  <dc:creator>eendje0408</dc:creator>
  <cp:lastModifiedBy>eendje0408</cp:lastModifiedBy>
  <cp:revision>18</cp:revision>
  <dcterms:created xsi:type="dcterms:W3CDTF">2012-04-08T14:55:53Z</dcterms:created>
  <dcterms:modified xsi:type="dcterms:W3CDTF">2012-05-06T17:11:57Z</dcterms:modified>
</cp:coreProperties>
</file>