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4" r:id="rId6"/>
    <p:sldId id="260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92777-4D69-47F0-8A87-3197340839F5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7A437-957C-422E-8DC0-419EDABDF1D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7A437-957C-422E-8DC0-419EDABDF1D9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2" name="Rechthoe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hthoe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hthoe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hthoe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56" name="Rechthoe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hthoe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hthoe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hthoe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rije v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rije v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rije v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rije v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rije v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rije v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rije v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rije v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rije v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rije v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rije v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rije v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rije v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hoe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hthoe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hthoe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hthoe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hthoe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hthoe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hthoe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hthoe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e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echte verbindingslijn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grpSp>
        <p:nvGrpSpPr>
          <p:cNvPr id="14" name="Groe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echte verbindingslijn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echte verbindingslijn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hthoe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hthoe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hthoe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6548E5-0FC8-4BDB-81AA-B3FF865CE451}" type="datetimeFigureOut">
              <a:rPr lang="nl-BE" smtClean="0"/>
              <a:pPr/>
              <a:t>17/04/2012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92059D1-2A7C-45C0-8930-BCEC6218BCA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/20101213_Columbus0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Christoffel</a:t>
            </a:r>
            <a:r>
              <a:rPr lang="nl-BE" dirty="0" smtClean="0"/>
              <a:t> </a:t>
            </a:r>
            <a:r>
              <a:rPr lang="nl-BE" dirty="0" err="1" smtClean="0"/>
              <a:t>Columbus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Indy De Leeuw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Filmpje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i="1" dirty="0" smtClean="0">
                <a:hlinkClick r:id="rId2"/>
              </a:rPr>
              <a:t>http://www.schooltv.nl/beeldbank/clip/20101213_Columbus03</a:t>
            </a:r>
            <a:endParaRPr lang="nl-BE" i="1" dirty="0" smtClean="0"/>
          </a:p>
          <a:p>
            <a:endParaRPr lang="nl-BE" i="1" dirty="0" smtClean="0"/>
          </a:p>
          <a:p>
            <a:endParaRPr lang="nl-BE" i="1" dirty="0" smtClean="0"/>
          </a:p>
          <a:p>
            <a:endParaRPr lang="nl-BE" i="1" dirty="0" smtClean="0"/>
          </a:p>
          <a:p>
            <a:endParaRPr lang="nl-BE" i="1" dirty="0" smtClean="0"/>
          </a:p>
          <a:p>
            <a:pPr>
              <a:buNone/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Paspoortje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Geboren: 1451, Genua</a:t>
            </a:r>
          </a:p>
          <a:p>
            <a:r>
              <a:rPr lang="nl-BE" dirty="0" smtClean="0"/>
              <a:t>Overleden: 20 mei 1506</a:t>
            </a:r>
            <a:r>
              <a:rPr lang="nl-BE" smtClean="0"/>
              <a:t>, Valladolid</a:t>
            </a:r>
            <a:endParaRPr lang="nl-BE" dirty="0" smtClean="0"/>
          </a:p>
          <a:p>
            <a:r>
              <a:rPr lang="nl-BE" dirty="0" smtClean="0"/>
              <a:t>Nationaliteit: </a:t>
            </a:r>
            <a:r>
              <a:rPr lang="nl-BE" dirty="0" err="1" smtClean="0"/>
              <a:t>Genuees</a:t>
            </a:r>
            <a:endParaRPr lang="nl-BE" dirty="0" smtClean="0"/>
          </a:p>
          <a:p>
            <a:r>
              <a:rPr lang="nl-BE" dirty="0" smtClean="0"/>
              <a:t>Ontdekking Amerika onder Spaanse vlag </a:t>
            </a:r>
          </a:p>
          <a:p>
            <a:pPr>
              <a:buNone/>
            </a:pPr>
            <a:r>
              <a:rPr lang="nl-BE" dirty="0" smtClean="0"/>
              <a:t>	=&gt; 1492</a:t>
            </a:r>
          </a:p>
          <a:p>
            <a:r>
              <a:rPr lang="nl-BE" dirty="0" smtClean="0"/>
              <a:t>Dacht India bereikt te hebben, maar het was de Nieuwe Wereld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800px-First_Voyage,_Departure_for_the_New_World,_August_3,_1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6231005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Reizen </a:t>
            </a:r>
            <a:r>
              <a:rPr lang="nl-BE" dirty="0" err="1" smtClean="0"/>
              <a:t>Columbus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Eerste reis: 1492 - 1493</a:t>
            </a:r>
          </a:p>
          <a:p>
            <a:r>
              <a:rPr lang="nl-BE" dirty="0" smtClean="0"/>
              <a:t>Tweede reis: 1493 - 1496 </a:t>
            </a:r>
          </a:p>
          <a:p>
            <a:r>
              <a:rPr lang="nl-BE" dirty="0" smtClean="0"/>
              <a:t>Derde reis: 1498 - 1500</a:t>
            </a:r>
          </a:p>
          <a:p>
            <a:r>
              <a:rPr lang="nl-BE" dirty="0" smtClean="0"/>
              <a:t>Vierde reis: 1502 - 1504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vscolumbus reizen slagschadu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350000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Uiterlijk </a:t>
            </a:r>
            <a:r>
              <a:rPr lang="nl-BE" dirty="0" err="1" smtClean="0"/>
              <a:t>Columbus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Groot</a:t>
            </a:r>
          </a:p>
          <a:p>
            <a:r>
              <a:rPr lang="nl-BE" dirty="0" smtClean="0"/>
              <a:t>Lang gezicht</a:t>
            </a:r>
          </a:p>
          <a:p>
            <a:r>
              <a:rPr lang="nl-BE" dirty="0" smtClean="0"/>
              <a:t>Lange (</a:t>
            </a:r>
            <a:r>
              <a:rPr lang="nl-BE" dirty="0" err="1" smtClean="0"/>
              <a:t>haviks</a:t>
            </a:r>
            <a:r>
              <a:rPr lang="nl-BE" dirty="0" smtClean="0"/>
              <a:t>) neus</a:t>
            </a:r>
          </a:p>
          <a:p>
            <a:r>
              <a:rPr lang="nl-BE" dirty="0" smtClean="0"/>
              <a:t>Lichte huidskleur 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columb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3651344" cy="50155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Laatste rustplaats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Aantal keer begraven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Klooster in Valladolid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1509 bracht zijn zoon het over </a:t>
            </a:r>
          </a:p>
          <a:p>
            <a:pPr lvl="1">
              <a:buNone/>
            </a:pPr>
            <a:r>
              <a:rPr lang="nl-BE" dirty="0" smtClean="0"/>
              <a:t>	=&gt;  familiemausoleum Sevilla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Na de dood van zijn zoon</a:t>
            </a:r>
          </a:p>
          <a:p>
            <a:pPr lvl="1">
              <a:buNone/>
            </a:pPr>
            <a:r>
              <a:rPr lang="nl-BE" dirty="0" smtClean="0"/>
              <a:t>	=&gt; kathedraal van Santo Domingo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Het graf werd verplaatst naar Havana</a:t>
            </a:r>
          </a:p>
          <a:p>
            <a:pPr lvl="1">
              <a:buFont typeface="Arial" pitchFamily="34" charset="0"/>
              <a:buChar char="•"/>
            </a:pPr>
            <a:r>
              <a:rPr lang="nl-BE" dirty="0" smtClean="0"/>
              <a:t>een paalgraf in de </a:t>
            </a:r>
            <a:r>
              <a:rPr lang="nl-BE" dirty="0" err="1" smtClean="0"/>
              <a:t>Catedral</a:t>
            </a:r>
            <a:r>
              <a:rPr lang="nl-BE" dirty="0" smtClean="0"/>
              <a:t> de Santa Maria de la </a:t>
            </a:r>
            <a:r>
              <a:rPr lang="nl-BE" dirty="0" err="1" smtClean="0"/>
              <a:t>Sede</a:t>
            </a:r>
            <a:r>
              <a:rPr lang="nl-BE" dirty="0" smtClean="0"/>
              <a:t> in Sevilla.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800px-Sevilla_Kathedraal_graf_van_Columbus_19-03-2011_11-18-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449585" cy="49446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116</TotalTime>
  <Words>83</Words>
  <Application>Microsoft Office PowerPoint</Application>
  <PresentationFormat>Diavoorstelling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Metro</vt:lpstr>
      <vt:lpstr>Christoffel Columbus</vt:lpstr>
      <vt:lpstr>Paspoortje</vt:lpstr>
      <vt:lpstr>Dia 3</vt:lpstr>
      <vt:lpstr>Reizen Columbus</vt:lpstr>
      <vt:lpstr>Dia 5</vt:lpstr>
      <vt:lpstr>Uiterlijk Columbus</vt:lpstr>
      <vt:lpstr>Dia 7</vt:lpstr>
      <vt:lpstr>Laatste rustplaats</vt:lpstr>
      <vt:lpstr>Dia 9</vt:lpstr>
      <vt:lpstr>Filmpje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Christoffel Columbus</dc:title>
  <dc:creator>Evelien Liekens</dc:creator>
  <cp:lastModifiedBy>Leerkracht</cp:lastModifiedBy>
  <cp:revision>11</cp:revision>
  <dcterms:created xsi:type="dcterms:W3CDTF">2012-04-16T17:39:46Z</dcterms:created>
  <dcterms:modified xsi:type="dcterms:W3CDTF">2012-04-17T07:28:56Z</dcterms:modified>
</cp:coreProperties>
</file>