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2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D76B8-84EA-40DA-8D62-2F99709D5450}" type="datetimeFigureOut">
              <a:rPr lang="nl-BE" smtClean="0"/>
              <a:pPr/>
              <a:t>17/04/2012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72475-1245-4059-8186-18A1A228A879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99656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D76B8-84EA-40DA-8D62-2F99709D5450}" type="datetimeFigureOut">
              <a:rPr lang="nl-BE" smtClean="0"/>
              <a:pPr/>
              <a:t>17/04/2012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72475-1245-4059-8186-18A1A228A879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06303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D76B8-84EA-40DA-8D62-2F99709D5450}" type="datetimeFigureOut">
              <a:rPr lang="nl-BE" smtClean="0"/>
              <a:pPr/>
              <a:t>17/04/2012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72475-1245-4059-8186-18A1A228A879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3208998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D76B8-84EA-40DA-8D62-2F99709D5450}" type="datetimeFigureOut">
              <a:rPr lang="nl-BE" smtClean="0"/>
              <a:pPr/>
              <a:t>17/04/2012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72475-1245-4059-8186-18A1A228A879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582325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D76B8-84EA-40DA-8D62-2F99709D5450}" type="datetimeFigureOut">
              <a:rPr lang="nl-BE" smtClean="0"/>
              <a:pPr/>
              <a:t>17/04/2012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72475-1245-4059-8186-18A1A228A879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18894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D76B8-84EA-40DA-8D62-2F99709D5450}" type="datetimeFigureOut">
              <a:rPr lang="nl-BE" smtClean="0"/>
              <a:pPr/>
              <a:t>17/04/2012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72475-1245-4059-8186-18A1A228A879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046206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D76B8-84EA-40DA-8D62-2F99709D5450}" type="datetimeFigureOut">
              <a:rPr lang="nl-BE" smtClean="0"/>
              <a:pPr/>
              <a:t>17/04/2012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72475-1245-4059-8186-18A1A228A879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141971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D76B8-84EA-40DA-8D62-2F99709D5450}" type="datetimeFigureOut">
              <a:rPr lang="nl-BE" smtClean="0"/>
              <a:pPr/>
              <a:t>17/04/2012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72475-1245-4059-8186-18A1A228A879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23485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D76B8-84EA-40DA-8D62-2F99709D5450}" type="datetimeFigureOut">
              <a:rPr lang="nl-BE" smtClean="0"/>
              <a:pPr/>
              <a:t>17/04/2012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72475-1245-4059-8186-18A1A228A879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787953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D76B8-84EA-40DA-8D62-2F99709D5450}" type="datetimeFigureOut">
              <a:rPr lang="nl-BE" smtClean="0"/>
              <a:pPr/>
              <a:t>17/04/2012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72475-1245-4059-8186-18A1A228A879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3430461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D76B8-84EA-40DA-8D62-2F99709D5450}" type="datetimeFigureOut">
              <a:rPr lang="nl-BE" smtClean="0"/>
              <a:pPr/>
              <a:t>17/04/2012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72475-1245-4059-8186-18A1A228A879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488745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D76B8-84EA-40DA-8D62-2F99709D5450}" type="datetimeFigureOut">
              <a:rPr lang="nl-BE" smtClean="0"/>
              <a:pPr/>
              <a:t>17/04/2012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72475-1245-4059-8186-18A1A228A879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35911416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861048"/>
          </a:xfrm>
        </p:spPr>
        <p:txBody>
          <a:bodyPr>
            <a:normAutofit/>
          </a:bodyPr>
          <a:lstStyle/>
          <a:p>
            <a:r>
              <a:rPr lang="nl-BE" sz="7200" dirty="0" err="1" smtClean="0">
                <a:solidFill>
                  <a:srgbClr val="002060"/>
                </a:solidFill>
                <a:latin typeface="Franklin Gothic Medium Cond" pitchFamily="34" charset="0"/>
                <a:ea typeface="MS Gothic" pitchFamily="49" charset="-128"/>
                <a:cs typeface="Arabic Typesetting" pitchFamily="66" charset="-78"/>
              </a:rPr>
              <a:t>Ferdinand</a:t>
            </a:r>
            <a:r>
              <a:rPr lang="nl-BE" sz="7200" dirty="0" smtClean="0">
                <a:solidFill>
                  <a:srgbClr val="002060"/>
                </a:solidFill>
                <a:latin typeface="Franklin Gothic Medium Cond" pitchFamily="34" charset="0"/>
                <a:ea typeface="MS Gothic" pitchFamily="49" charset="-128"/>
                <a:cs typeface="Arabic Typesetting" pitchFamily="66" charset="-78"/>
              </a:rPr>
              <a:t> </a:t>
            </a:r>
            <a:r>
              <a:rPr lang="nl-BE" sz="7200" dirty="0" err="1" smtClean="0">
                <a:solidFill>
                  <a:srgbClr val="002060"/>
                </a:solidFill>
                <a:latin typeface="Franklin Gothic Medium Cond" pitchFamily="34" charset="0"/>
                <a:ea typeface="MS Gothic" pitchFamily="49" charset="-128"/>
                <a:cs typeface="Arabic Typesetting" pitchFamily="66" charset="-78"/>
              </a:rPr>
              <a:t>Magellaan</a:t>
            </a:r>
            <a:endParaRPr lang="nl-BE" sz="7200" dirty="0">
              <a:solidFill>
                <a:srgbClr val="002060"/>
              </a:solidFill>
              <a:latin typeface="Franklin Gothic Medium Cond" pitchFamily="34" charset="0"/>
              <a:ea typeface="MS Gothic" pitchFamily="49" charset="-128"/>
              <a:cs typeface="Arabic Typesetting" pitchFamily="66" charset="-78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635896" y="4941168"/>
            <a:ext cx="5508104" cy="1916832"/>
          </a:xfrm>
        </p:spPr>
        <p:txBody>
          <a:bodyPr>
            <a:normAutofit/>
          </a:bodyPr>
          <a:lstStyle/>
          <a:p>
            <a:r>
              <a:rPr lang="nl-BE" sz="3600" dirty="0" err="1" smtClean="0"/>
              <a:t>MadeBy</a:t>
            </a:r>
            <a:r>
              <a:rPr lang="nl-BE" sz="3600" dirty="0" smtClean="0"/>
              <a:t> ; </a:t>
            </a:r>
            <a:r>
              <a:rPr lang="nl-BE" sz="3600" dirty="0" err="1" smtClean="0"/>
              <a:t>Faïsel</a:t>
            </a:r>
            <a:r>
              <a:rPr lang="nl-BE" sz="3600" dirty="0" smtClean="0"/>
              <a:t> El </a:t>
            </a:r>
            <a:r>
              <a:rPr lang="nl-BE" sz="3600" dirty="0" err="1" smtClean="0"/>
              <a:t>Katbani</a:t>
            </a:r>
            <a:endParaRPr lang="nl-BE" sz="3600" dirty="0"/>
          </a:p>
        </p:txBody>
      </p:sp>
    </p:spTree>
    <p:extLst>
      <p:ext uri="{BB962C8B-B14F-4D97-AF65-F5344CB8AC3E}">
        <p14:creationId xmlns:p14="http://schemas.microsoft.com/office/powerpoint/2010/main" xmlns="" val="3951246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3" name="drumroll.wav"/>
          </p:stSnd>
        </p:sndAc>
      </p:transition>
    </mc:Choice>
    <mc:Fallback>
      <p:transition spd="slow"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531440"/>
            <a:ext cx="9821210" cy="756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71959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4" name="applause.wav"/>
          </p:stSnd>
        </p:sndAc>
      </p:transition>
    </mc:Choice>
    <mc:Fallback>
      <p:transition spd="slow"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8229600" cy="1143000"/>
          </a:xfrm>
        </p:spPr>
        <p:txBody>
          <a:bodyPr/>
          <a:lstStyle/>
          <a:p>
            <a:r>
              <a:rPr lang="nl-BE" dirty="0" smtClean="0">
                <a:solidFill>
                  <a:schemeClr val="bg1"/>
                </a:solidFill>
              </a:rPr>
              <a:t>Bedankt voor jullie aandacht!’</a:t>
            </a:r>
            <a:r>
              <a:rPr lang="nl-BE" dirty="0" smtClean="0">
                <a:solidFill>
                  <a:schemeClr val="bg1"/>
                </a:solidFill>
                <a:sym typeface="Wingdings" pitchFamily="2" charset="2"/>
              </a:rPr>
              <a:t>:)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7198" y="1412776"/>
            <a:ext cx="8695282" cy="5328592"/>
          </a:xfrm>
        </p:spPr>
        <p:txBody>
          <a:bodyPr/>
          <a:lstStyle/>
          <a:p>
            <a:pPr marL="0" indent="0">
              <a:buNone/>
            </a:pPr>
            <a:r>
              <a:rPr lang="nl-BE" dirty="0" smtClean="0"/>
              <a:t>~Zijn er nog vragen??</a:t>
            </a:r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64412">
            <a:off x="3452282" y="2309283"/>
            <a:ext cx="2193032" cy="2193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70322">
            <a:off x="7253900" y="4514822"/>
            <a:ext cx="1511811" cy="2148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01679">
            <a:off x="180109" y="4767038"/>
            <a:ext cx="2478083" cy="184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2951" y="5085184"/>
            <a:ext cx="2563353" cy="1646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39482">
            <a:off x="6373320" y="1628904"/>
            <a:ext cx="2523452" cy="1892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13976">
            <a:off x="518106" y="2174942"/>
            <a:ext cx="1656184" cy="2140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72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bg1"/>
                </a:solidFill>
              </a:rPr>
              <a:t>De inhoud’ :)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997152"/>
          </a:xfrm>
        </p:spPr>
        <p:txBody>
          <a:bodyPr/>
          <a:lstStyle/>
          <a:p>
            <a:r>
              <a:rPr lang="nl-BE" dirty="0" smtClean="0"/>
              <a:t>Wie was </a:t>
            </a:r>
            <a:r>
              <a:rPr lang="nl-BE" dirty="0" err="1" smtClean="0"/>
              <a:t>Ferdinand</a:t>
            </a:r>
            <a:endParaRPr lang="nl-BE" dirty="0" smtClean="0"/>
          </a:p>
          <a:p>
            <a:r>
              <a:rPr lang="nl-BE" dirty="0" smtClean="0"/>
              <a:t>Zijn jeugd</a:t>
            </a:r>
          </a:p>
          <a:p>
            <a:r>
              <a:rPr lang="nl-BE" dirty="0" smtClean="0"/>
              <a:t>De eerste expeditie</a:t>
            </a:r>
          </a:p>
          <a:p>
            <a:r>
              <a:rPr lang="nl-BE" dirty="0" smtClean="0"/>
              <a:t>Een grote reis</a:t>
            </a:r>
          </a:p>
          <a:p>
            <a:r>
              <a:rPr lang="nl-BE" dirty="0" smtClean="0"/>
              <a:t>Reis rond de wereld</a:t>
            </a:r>
          </a:p>
          <a:p>
            <a:r>
              <a:rPr lang="nl-BE" dirty="0" smtClean="0"/>
              <a:t>En als slot een quiz! </a:t>
            </a:r>
            <a:r>
              <a:rPr lang="nl-BE" dirty="0" smtClean="0">
                <a:sym typeface="Wingdings" pitchFamily="2" charset="2"/>
              </a:rPr>
              <a:t></a:t>
            </a:r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313571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bg1"/>
                </a:solidFill>
              </a:rPr>
              <a:t>Wie was </a:t>
            </a:r>
            <a:r>
              <a:rPr lang="nl-BE" dirty="0" err="1" smtClean="0">
                <a:solidFill>
                  <a:schemeClr val="bg1"/>
                </a:solidFill>
              </a:rPr>
              <a:t>Ferdinand</a:t>
            </a:r>
            <a:r>
              <a:rPr lang="nl-BE" dirty="0" smtClean="0">
                <a:solidFill>
                  <a:schemeClr val="bg1"/>
                </a:solidFill>
              </a:rPr>
              <a:t>’ :)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484784"/>
            <a:ext cx="8003232" cy="4641379"/>
          </a:xfrm>
        </p:spPr>
        <p:txBody>
          <a:bodyPr/>
          <a:lstStyle/>
          <a:p>
            <a:r>
              <a:rPr lang="nl-BE" dirty="0" smtClean="0"/>
              <a:t>Een </a:t>
            </a:r>
            <a:r>
              <a:rPr lang="nl-BE" dirty="0"/>
              <a:t>S</a:t>
            </a:r>
            <a:r>
              <a:rPr lang="nl-BE" dirty="0" smtClean="0"/>
              <a:t>paanse ontdekkingsreiziger</a:t>
            </a:r>
          </a:p>
          <a:p>
            <a:r>
              <a:rPr lang="nl-BE" dirty="0" smtClean="0"/>
              <a:t>Geboren in de lente 1480 in het noorden van Portugal</a:t>
            </a:r>
          </a:p>
          <a:p>
            <a:r>
              <a:rPr lang="nl-BE" dirty="0" smtClean="0"/>
              <a:t>Gestorven op 27 april 1521</a:t>
            </a:r>
          </a:p>
          <a:p>
            <a:r>
              <a:rPr lang="nl-BE" dirty="0" err="1" smtClean="0"/>
              <a:t>Ferdinand</a:t>
            </a:r>
            <a:r>
              <a:rPr lang="nl-BE" dirty="0" smtClean="0"/>
              <a:t> had maar 1 droom:</a:t>
            </a:r>
          </a:p>
          <a:p>
            <a:pPr marL="0" indent="0">
              <a:buNone/>
            </a:pPr>
            <a:r>
              <a:rPr lang="nl-BE" dirty="0" smtClean="0"/>
              <a:t>“Hij wilde de </a:t>
            </a:r>
            <a:r>
              <a:rPr lang="nl-BE" dirty="0" err="1" smtClean="0"/>
              <a:t>spice</a:t>
            </a:r>
            <a:r>
              <a:rPr lang="nl-BE" dirty="0" smtClean="0"/>
              <a:t>-eilanden bereiken,</a:t>
            </a:r>
          </a:p>
          <a:p>
            <a:pPr marL="0" indent="0">
              <a:buNone/>
            </a:pPr>
            <a:r>
              <a:rPr lang="nl-BE" dirty="0" smtClean="0"/>
              <a:t>iets wat geen mens </a:t>
            </a:r>
            <a:r>
              <a:rPr lang="nl-BE" dirty="0" err="1" smtClean="0"/>
              <a:t>lukte,in</a:t>
            </a:r>
            <a:r>
              <a:rPr lang="nl-BE" dirty="0" smtClean="0"/>
              <a:t> die tijd!”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122213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10800000" flipV="1">
            <a:off x="457200" y="116632"/>
            <a:ext cx="7211144" cy="1152128"/>
          </a:xfrm>
        </p:spPr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5536" y="404664"/>
            <a:ext cx="4032448" cy="834107"/>
          </a:xfrm>
        </p:spPr>
        <p:txBody>
          <a:bodyPr/>
          <a:lstStyle/>
          <a:p>
            <a:r>
              <a:rPr lang="nl-BE" dirty="0" smtClean="0">
                <a:solidFill>
                  <a:schemeClr val="bg1"/>
                </a:solidFill>
              </a:rPr>
              <a:t>~</a:t>
            </a:r>
            <a:r>
              <a:rPr lang="nl-BE" dirty="0" err="1" smtClean="0">
                <a:solidFill>
                  <a:schemeClr val="bg1"/>
                </a:solidFill>
              </a:rPr>
              <a:t>Ferdinand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err="1" smtClean="0">
                <a:solidFill>
                  <a:schemeClr val="bg1"/>
                </a:solidFill>
              </a:rPr>
              <a:t>Magellaan</a:t>
            </a:r>
            <a:r>
              <a:rPr lang="nl-BE" dirty="0" smtClean="0">
                <a:solidFill>
                  <a:schemeClr val="bg1"/>
                </a:solidFill>
              </a:rPr>
              <a:t>:</a:t>
            </a:r>
            <a:endParaRPr lang="nl-BE" dirty="0">
              <a:solidFill>
                <a:schemeClr val="bg1"/>
              </a:solidFill>
            </a:endParaRP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628800"/>
            <a:ext cx="4012328" cy="4776166"/>
          </a:xfr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572000" y="620688"/>
            <a:ext cx="4041775" cy="639762"/>
          </a:xfrm>
        </p:spPr>
        <p:txBody>
          <a:bodyPr/>
          <a:lstStyle/>
          <a:p>
            <a:r>
              <a:rPr lang="nl-BE" dirty="0" smtClean="0"/>
              <a:t>    </a:t>
            </a:r>
            <a:r>
              <a:rPr lang="nl-BE" dirty="0" smtClean="0">
                <a:solidFill>
                  <a:schemeClr val="bg1"/>
                </a:solidFill>
              </a:rPr>
              <a:t>~Portugal:</a:t>
            </a:r>
            <a:endParaRPr lang="nl-BE" dirty="0">
              <a:solidFill>
                <a:schemeClr val="bg1"/>
              </a:solidFill>
            </a:endParaRPr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9111" y="1628800"/>
            <a:ext cx="3847345" cy="4750955"/>
          </a:xfrm>
        </p:spPr>
      </p:pic>
    </p:spTree>
    <p:extLst>
      <p:ext uri="{BB962C8B-B14F-4D97-AF65-F5344CB8AC3E}">
        <p14:creationId xmlns:p14="http://schemas.microsoft.com/office/powerpoint/2010/main" xmlns="" val="151789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>
                <a:solidFill>
                  <a:schemeClr val="bg1"/>
                </a:solidFill>
              </a:rPr>
              <a:t>De jeugd van </a:t>
            </a:r>
            <a:r>
              <a:rPr lang="nl-BE" dirty="0" err="1" smtClean="0">
                <a:solidFill>
                  <a:schemeClr val="bg1"/>
                </a:solidFill>
              </a:rPr>
              <a:t>Ferdinand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err="1" smtClean="0">
                <a:solidFill>
                  <a:schemeClr val="bg1"/>
                </a:solidFill>
              </a:rPr>
              <a:t>Magellaan</a:t>
            </a:r>
            <a:r>
              <a:rPr lang="nl-BE" dirty="0" smtClean="0">
                <a:solidFill>
                  <a:schemeClr val="bg1"/>
                </a:solidFill>
              </a:rPr>
              <a:t>’:)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268760"/>
            <a:ext cx="8352928" cy="5589240"/>
          </a:xfrm>
        </p:spPr>
        <p:txBody>
          <a:bodyPr/>
          <a:lstStyle/>
          <a:p>
            <a:r>
              <a:rPr lang="nl-BE" dirty="0" smtClean="0"/>
              <a:t>Hij bracht zijn jeugd door in Lissabon</a:t>
            </a:r>
          </a:p>
          <a:p>
            <a:r>
              <a:rPr lang="nl-BE" dirty="0" smtClean="0"/>
              <a:t>Wees geworden op 10-jarige leeftijd</a:t>
            </a:r>
          </a:p>
          <a:p>
            <a:r>
              <a:rPr lang="nl-BE" dirty="0" smtClean="0"/>
              <a:t>12 jaar </a:t>
            </a:r>
            <a:r>
              <a:rPr lang="nl-BE" dirty="0" smtClean="0">
                <a:sym typeface="Wingdings" pitchFamily="2" charset="2"/>
              </a:rPr>
              <a:t> boodschapper van de koningin in het koninklijk hof</a:t>
            </a:r>
          </a:p>
          <a:p>
            <a:r>
              <a:rPr lang="nl-BE" dirty="0" smtClean="0">
                <a:sym typeface="Wingdings" pitchFamily="2" charset="2"/>
              </a:rPr>
              <a:t>Aan het hof leerde hij veel over beroemde ontdekkingsreizigers &amp; over het varen met schepen!</a:t>
            </a:r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543144"/>
            <a:ext cx="4032448" cy="231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5980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bg1"/>
                </a:solidFill>
              </a:rPr>
              <a:t>De eerste expeditie’:)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141168"/>
          </a:xfrm>
        </p:spPr>
        <p:txBody>
          <a:bodyPr/>
          <a:lstStyle/>
          <a:p>
            <a:r>
              <a:rPr lang="nl-BE" dirty="0" smtClean="0"/>
              <a:t>Toen </a:t>
            </a:r>
            <a:r>
              <a:rPr lang="nl-BE" dirty="0" err="1" smtClean="0"/>
              <a:t>Ferdinand</a:t>
            </a:r>
            <a:r>
              <a:rPr lang="nl-BE" dirty="0" smtClean="0"/>
              <a:t> 25 jaar was ging hij voor het eerst op een schip</a:t>
            </a:r>
          </a:p>
          <a:p>
            <a:r>
              <a:rPr lang="nl-BE" dirty="0" smtClean="0"/>
              <a:t>In 1511 ging hij op expeditie naar </a:t>
            </a:r>
            <a:r>
              <a:rPr lang="nl-BE" dirty="0" err="1" smtClean="0"/>
              <a:t>Malakka</a:t>
            </a:r>
            <a:r>
              <a:rPr lang="nl-BE" dirty="0" smtClean="0"/>
              <a:t> om</a:t>
            </a:r>
          </a:p>
          <a:p>
            <a:pPr marL="0" indent="0">
              <a:buNone/>
            </a:pPr>
            <a:r>
              <a:rPr lang="nl-BE" dirty="0" smtClean="0"/>
              <a:t>    </a:t>
            </a:r>
            <a:r>
              <a:rPr lang="nl-BE" dirty="0" err="1" smtClean="0"/>
              <a:t>Malakka</a:t>
            </a:r>
            <a:r>
              <a:rPr lang="nl-BE" dirty="0" smtClean="0"/>
              <a:t> te </a:t>
            </a:r>
            <a:r>
              <a:rPr lang="nl-BE" dirty="0" err="1" smtClean="0"/>
              <a:t>veroveren,het</a:t>
            </a:r>
            <a:r>
              <a:rPr lang="nl-BE" dirty="0" smtClean="0"/>
              <a:t> eiland ligt in India!</a:t>
            </a:r>
          </a:p>
          <a:p>
            <a:r>
              <a:rPr lang="nl-BE" dirty="0" smtClean="0"/>
              <a:t>Na de </a:t>
            </a:r>
            <a:r>
              <a:rPr lang="nl-BE" dirty="0" err="1" smtClean="0"/>
              <a:t>overwinning,zeilde</a:t>
            </a:r>
            <a:r>
              <a:rPr lang="nl-BE" dirty="0" smtClean="0"/>
              <a:t> de vloot naar Molukken-eilanden</a:t>
            </a:r>
          </a:p>
          <a:p>
            <a:pPr marL="0" indent="0">
              <a:buNone/>
            </a:pPr>
            <a:r>
              <a:rPr lang="nl-BE" dirty="0" err="1" smtClean="0"/>
              <a:t>Fransico</a:t>
            </a:r>
            <a:r>
              <a:rPr lang="nl-BE" dirty="0" smtClean="0"/>
              <a:t> </a:t>
            </a:r>
            <a:r>
              <a:rPr lang="nl-BE" dirty="0" err="1" smtClean="0"/>
              <a:t>Serrao</a:t>
            </a:r>
            <a:r>
              <a:rPr lang="nl-BE" dirty="0" smtClean="0"/>
              <a:t> </a:t>
            </a:r>
            <a:r>
              <a:rPr lang="nl-BE" dirty="0" smtClean="0">
                <a:sym typeface="Wingdings" pitchFamily="2" charset="2"/>
              </a:rPr>
              <a:t></a:t>
            </a:r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37112"/>
            <a:ext cx="2723860" cy="2466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5873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nl-BE" dirty="0" smtClean="0">
                <a:solidFill>
                  <a:schemeClr val="bg1"/>
                </a:solidFill>
              </a:rPr>
              <a:t>Een grote reis’:)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Bestemming van de grote reis</a:t>
            </a:r>
          </a:p>
          <a:p>
            <a:pPr marL="0" indent="0">
              <a:buNone/>
            </a:pPr>
            <a:r>
              <a:rPr lang="nl-BE" dirty="0"/>
              <a:t> </a:t>
            </a:r>
            <a:r>
              <a:rPr lang="nl-BE" dirty="0" smtClean="0"/>
              <a:t>   </a:t>
            </a:r>
            <a:r>
              <a:rPr lang="nl-BE" dirty="0" smtClean="0">
                <a:sym typeface="Wingdings" pitchFamily="2" charset="2"/>
              </a:rPr>
              <a:t> </a:t>
            </a:r>
            <a:r>
              <a:rPr lang="nl-BE" dirty="0" err="1" smtClean="0">
                <a:sym typeface="Wingdings" pitchFamily="2" charset="2"/>
              </a:rPr>
              <a:t>Spice</a:t>
            </a:r>
            <a:r>
              <a:rPr lang="nl-BE" dirty="0" smtClean="0">
                <a:sym typeface="Wingdings" pitchFamily="2" charset="2"/>
              </a:rPr>
              <a:t>-eilanden!</a:t>
            </a:r>
          </a:p>
          <a:p>
            <a:r>
              <a:rPr lang="nl-BE" dirty="0" smtClean="0">
                <a:sym typeface="Wingdings" pitchFamily="2" charset="2"/>
              </a:rPr>
              <a:t>Koning van Portugal weigerde te steunen</a:t>
            </a:r>
          </a:p>
          <a:p>
            <a:r>
              <a:rPr lang="nl-BE" dirty="0" smtClean="0">
                <a:sym typeface="Wingdings" pitchFamily="2" charset="2"/>
              </a:rPr>
              <a:t>Koning van Spanje was geïnteresseerd</a:t>
            </a:r>
          </a:p>
          <a:p>
            <a:pPr marL="0" indent="0">
              <a:buNone/>
            </a:pPr>
            <a:endParaRPr lang="nl-BE" dirty="0" smtClean="0">
              <a:sym typeface="Wingdings" pitchFamily="2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8777" y="4089361"/>
            <a:ext cx="2557728" cy="2569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4656" y="4089361"/>
            <a:ext cx="3605336" cy="2554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7026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bg1"/>
                </a:solidFill>
              </a:rPr>
              <a:t>Reis rond de wereld’:)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4857403"/>
          </a:xfrm>
        </p:spPr>
        <p:txBody>
          <a:bodyPr>
            <a:normAutofit fontScale="85000" lnSpcReduction="20000"/>
          </a:bodyPr>
          <a:lstStyle/>
          <a:p>
            <a:r>
              <a:rPr lang="nl-BE" dirty="0" smtClean="0"/>
              <a:t>Met 5 schepen: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 smtClean="0"/>
              <a:t>Santiago        </a:t>
            </a:r>
            <a:r>
              <a:rPr lang="nl-BE" dirty="0" smtClean="0">
                <a:sym typeface="Wingdings" pitchFamily="2" charset="2"/>
              </a:rPr>
              <a:t></a:t>
            </a:r>
            <a:endParaRPr lang="nl-BE" dirty="0" smtClean="0"/>
          </a:p>
          <a:p>
            <a:pPr marL="514350" indent="-514350">
              <a:buFont typeface="+mj-lt"/>
              <a:buAutoNum type="arabicPeriod"/>
            </a:pPr>
            <a:r>
              <a:rPr lang="nl-BE" dirty="0" smtClean="0"/>
              <a:t>San Antonio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 smtClean="0"/>
              <a:t>Conceptie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 smtClean="0"/>
              <a:t>Trinidad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 smtClean="0"/>
              <a:t>Victoria</a:t>
            </a:r>
          </a:p>
          <a:p>
            <a:pPr marL="0" indent="0">
              <a:buNone/>
            </a:pPr>
            <a:endParaRPr lang="nl-BE" dirty="0" smtClean="0"/>
          </a:p>
          <a:p>
            <a:r>
              <a:rPr lang="nl-BE" dirty="0" smtClean="0"/>
              <a:t>Het werd kouder &amp; het drinkwater stonk</a:t>
            </a:r>
          </a:p>
          <a:p>
            <a:r>
              <a:rPr lang="nl-BE" dirty="0" smtClean="0"/>
              <a:t>1521 </a:t>
            </a:r>
            <a:r>
              <a:rPr lang="nl-BE" dirty="0" smtClean="0">
                <a:sym typeface="Wingdings" pitchFamily="2" charset="2"/>
              </a:rPr>
              <a:t>zeestraat; “Straat van </a:t>
            </a:r>
            <a:r>
              <a:rPr lang="nl-BE" dirty="0" err="1" smtClean="0">
                <a:sym typeface="Wingdings" pitchFamily="2" charset="2"/>
              </a:rPr>
              <a:t>Magellaan</a:t>
            </a:r>
            <a:r>
              <a:rPr lang="nl-BE" dirty="0" smtClean="0">
                <a:sym typeface="Wingdings" pitchFamily="2" charset="2"/>
              </a:rPr>
              <a:t>”</a:t>
            </a:r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/>
              <a:t> </a:t>
            </a:r>
            <a:r>
              <a:rPr lang="nl-BE" dirty="0" smtClean="0"/>
              <a:t>   </a:t>
            </a:r>
          </a:p>
          <a:p>
            <a:endParaRPr lang="nl-BE" dirty="0" smtClean="0"/>
          </a:p>
          <a:p>
            <a:pPr marL="514350" indent="-514350">
              <a:buFont typeface="+mj-lt"/>
              <a:buAutoNum type="arabicPeriod"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7316" y="1272934"/>
            <a:ext cx="3240360" cy="2479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2280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bg1"/>
                </a:solidFill>
              </a:rPr>
              <a:t>De quiz’:)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5256584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BE" dirty="0" smtClean="0">
                <a:solidFill>
                  <a:srgbClr val="000250"/>
                </a:solidFill>
              </a:rPr>
              <a:t>Welke nationaliteit had </a:t>
            </a:r>
            <a:r>
              <a:rPr lang="nl-BE" dirty="0" err="1" smtClean="0">
                <a:solidFill>
                  <a:srgbClr val="000250"/>
                </a:solidFill>
              </a:rPr>
              <a:t>Ferdinand</a:t>
            </a:r>
            <a:r>
              <a:rPr lang="nl-BE" dirty="0" smtClean="0">
                <a:solidFill>
                  <a:srgbClr val="000250"/>
                </a:solidFill>
              </a:rPr>
              <a:t> </a:t>
            </a:r>
            <a:r>
              <a:rPr lang="nl-BE" dirty="0" err="1" smtClean="0">
                <a:solidFill>
                  <a:srgbClr val="000250"/>
                </a:solidFill>
              </a:rPr>
              <a:t>Magellaan</a:t>
            </a:r>
            <a:r>
              <a:rPr lang="nl-BE" dirty="0" smtClean="0">
                <a:solidFill>
                  <a:srgbClr val="000250"/>
                </a:solidFill>
              </a:rPr>
              <a:t>?</a:t>
            </a:r>
          </a:p>
          <a:p>
            <a:pPr marL="514350" indent="-514350">
              <a:buFont typeface="+mj-lt"/>
              <a:buAutoNum type="alphaLcParenR"/>
            </a:pPr>
            <a:r>
              <a:rPr lang="nl-BE" dirty="0" smtClean="0"/>
              <a:t>Portugees</a:t>
            </a:r>
          </a:p>
          <a:p>
            <a:pPr marL="514350" indent="-514350">
              <a:buFont typeface="+mj-lt"/>
              <a:buAutoNum type="alphaLcParenR"/>
            </a:pPr>
            <a:r>
              <a:rPr lang="nl-BE" dirty="0" smtClean="0"/>
              <a:t>Spaans</a:t>
            </a:r>
          </a:p>
          <a:p>
            <a:pPr marL="514350" indent="-514350">
              <a:buFont typeface="+mj-lt"/>
              <a:buAutoNum type="alphaLcParenR"/>
            </a:pPr>
            <a:r>
              <a:rPr lang="nl-BE" dirty="0" smtClean="0"/>
              <a:t>Belg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nl-BE" dirty="0" smtClean="0">
                <a:solidFill>
                  <a:srgbClr val="000250"/>
                </a:solidFill>
              </a:rPr>
              <a:t>Wanneer werd </a:t>
            </a:r>
            <a:r>
              <a:rPr lang="nl-BE" dirty="0" err="1" smtClean="0">
                <a:solidFill>
                  <a:srgbClr val="000250"/>
                </a:solidFill>
              </a:rPr>
              <a:t>Ferdinand</a:t>
            </a:r>
            <a:r>
              <a:rPr lang="nl-BE" dirty="0" smtClean="0">
                <a:solidFill>
                  <a:srgbClr val="000250"/>
                </a:solidFill>
              </a:rPr>
              <a:t> </a:t>
            </a:r>
            <a:r>
              <a:rPr lang="nl-BE" dirty="0" err="1" smtClean="0">
                <a:solidFill>
                  <a:srgbClr val="000250"/>
                </a:solidFill>
              </a:rPr>
              <a:t>Magellaan</a:t>
            </a:r>
            <a:r>
              <a:rPr lang="nl-BE" dirty="0" smtClean="0">
                <a:solidFill>
                  <a:srgbClr val="000250"/>
                </a:solidFill>
              </a:rPr>
              <a:t> wees?</a:t>
            </a:r>
          </a:p>
          <a:p>
            <a:pPr marL="514350" indent="-514350">
              <a:buFont typeface="+mj-lt"/>
              <a:buAutoNum type="alphaLcParenR"/>
            </a:pPr>
            <a:r>
              <a:rPr lang="nl-BE" dirty="0" smtClean="0"/>
              <a:t>10-jarige leeftijd</a:t>
            </a:r>
          </a:p>
          <a:p>
            <a:pPr marL="514350" indent="-514350">
              <a:buFont typeface="+mj-lt"/>
              <a:buAutoNum type="alphaLcParenR"/>
            </a:pPr>
            <a:r>
              <a:rPr lang="nl-BE" dirty="0" smtClean="0"/>
              <a:t>12-jarige leeftijd</a:t>
            </a:r>
          </a:p>
          <a:p>
            <a:pPr marL="514350" indent="-514350">
              <a:buFont typeface="+mj-lt"/>
              <a:buAutoNum type="alphaLcParenR"/>
            </a:pPr>
            <a:r>
              <a:rPr lang="nl-BE" dirty="0" smtClean="0"/>
              <a:t>Hij was geen wees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nl-BE" dirty="0" smtClean="0">
                <a:solidFill>
                  <a:srgbClr val="000250"/>
                </a:solidFill>
              </a:rPr>
              <a:t>Naar welk eiland ging </a:t>
            </a:r>
            <a:r>
              <a:rPr lang="nl-BE" dirty="0" err="1" smtClean="0">
                <a:solidFill>
                  <a:srgbClr val="000250"/>
                </a:solidFill>
              </a:rPr>
              <a:t>Ferdinand</a:t>
            </a:r>
            <a:r>
              <a:rPr lang="nl-BE" dirty="0" smtClean="0">
                <a:solidFill>
                  <a:srgbClr val="000250"/>
                </a:solidFill>
              </a:rPr>
              <a:t> om te veroveren?</a:t>
            </a:r>
          </a:p>
          <a:p>
            <a:pPr marL="514350" indent="-514350">
              <a:buFont typeface="+mj-lt"/>
              <a:buAutoNum type="alphaLcParenR"/>
            </a:pPr>
            <a:r>
              <a:rPr lang="nl-BE" dirty="0" err="1" smtClean="0"/>
              <a:t>Madagascar</a:t>
            </a:r>
            <a:endParaRPr lang="nl-BE" dirty="0" smtClean="0"/>
          </a:p>
          <a:p>
            <a:pPr marL="514350" indent="-514350">
              <a:buFont typeface="+mj-lt"/>
              <a:buAutoNum type="alphaLcParenR"/>
            </a:pPr>
            <a:r>
              <a:rPr lang="nl-BE" dirty="0" smtClean="0"/>
              <a:t>Ierland</a:t>
            </a:r>
          </a:p>
          <a:p>
            <a:pPr marL="514350" indent="-514350">
              <a:buFont typeface="+mj-lt"/>
              <a:buAutoNum type="alphaLcParenR"/>
            </a:pPr>
            <a:r>
              <a:rPr lang="nl-BE" dirty="0" err="1" smtClean="0"/>
              <a:t>Malakka</a:t>
            </a:r>
            <a:endParaRPr lang="nl-BE" dirty="0" smtClean="0"/>
          </a:p>
          <a:p>
            <a:pPr marL="514350" indent="-514350">
              <a:buFont typeface="+mj-lt"/>
              <a:buAutoNum type="arabicPeriod" startAt="4"/>
            </a:pPr>
            <a:r>
              <a:rPr lang="nl-BE" dirty="0" smtClean="0">
                <a:solidFill>
                  <a:srgbClr val="000250"/>
                </a:solidFill>
              </a:rPr>
              <a:t>Wat was de bestemming van de grote reis?</a:t>
            </a:r>
          </a:p>
          <a:p>
            <a:pPr marL="514350" indent="-514350">
              <a:buFont typeface="+mj-lt"/>
              <a:buAutoNum type="alphaLcPeriod"/>
            </a:pPr>
            <a:r>
              <a:rPr lang="nl-BE" dirty="0" err="1" smtClean="0"/>
              <a:t>Spice</a:t>
            </a:r>
            <a:r>
              <a:rPr lang="nl-BE" dirty="0" smtClean="0"/>
              <a:t>-eilanden</a:t>
            </a:r>
          </a:p>
          <a:p>
            <a:pPr marL="514350" indent="-514350">
              <a:buFont typeface="+mj-lt"/>
              <a:buAutoNum type="alphaLcPeriod"/>
            </a:pPr>
            <a:r>
              <a:rPr lang="nl-BE" dirty="0" smtClean="0"/>
              <a:t>Portugal</a:t>
            </a:r>
          </a:p>
          <a:p>
            <a:pPr marL="514350" indent="-514350">
              <a:buFont typeface="+mj-lt"/>
              <a:buAutoNum type="alphaLcPeriod"/>
            </a:pPr>
            <a:r>
              <a:rPr lang="nl-BE" dirty="0" smtClean="0"/>
              <a:t>Spanje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nl-BE" dirty="0" smtClean="0">
                <a:solidFill>
                  <a:srgbClr val="000250"/>
                </a:solidFill>
              </a:rPr>
              <a:t>Noem 1 van de 5 schepen!</a:t>
            </a:r>
          </a:p>
          <a:p>
            <a:pPr marL="0" indent="0">
              <a:buNone/>
            </a:pPr>
            <a:endParaRPr lang="nl-BE" dirty="0" smtClean="0"/>
          </a:p>
          <a:p>
            <a:pPr marL="514350" indent="-514350">
              <a:buFont typeface="+mj-lt"/>
              <a:buAutoNum type="arabicPeriod" startAt="5"/>
            </a:pPr>
            <a:endParaRPr lang="nl-BE" dirty="0" smtClean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 smtClean="0"/>
          </a:p>
          <a:p>
            <a:pPr marL="514350" indent="-514350">
              <a:buFont typeface="+mj-lt"/>
              <a:buAutoNum type="arabicPeriod" startAt="4"/>
            </a:pPr>
            <a:endParaRPr lang="nl-BE" dirty="0" smtClean="0"/>
          </a:p>
          <a:p>
            <a:pPr marL="0" indent="0">
              <a:buNone/>
            </a:pPr>
            <a:endParaRPr lang="nl-BE" dirty="0" smtClean="0"/>
          </a:p>
          <a:p>
            <a:pPr marL="514350" indent="-514350">
              <a:buFont typeface="+mj-lt"/>
              <a:buAutoNum type="alphaLcParenR"/>
            </a:pPr>
            <a:endParaRPr lang="nl-BE" dirty="0" smtClean="0"/>
          </a:p>
          <a:p>
            <a:pPr marL="514350" indent="-514350">
              <a:buFont typeface="+mj-lt"/>
              <a:buAutoNum type="arabicPeriod" startAt="3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5197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</TotalTime>
  <Words>300</Words>
  <Application>Microsoft Office PowerPoint</Application>
  <PresentationFormat>Diavoorstelling (4:3)</PresentationFormat>
  <Paragraphs>73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Kantoorthema</vt:lpstr>
      <vt:lpstr>Ferdinand Magellaan</vt:lpstr>
      <vt:lpstr>De inhoud’ :)</vt:lpstr>
      <vt:lpstr>Wie was Ferdinand’ :)</vt:lpstr>
      <vt:lpstr>Dia 4</vt:lpstr>
      <vt:lpstr>De jeugd van Ferdinand Magellaan’:)</vt:lpstr>
      <vt:lpstr>De eerste expeditie’:)</vt:lpstr>
      <vt:lpstr>Een grote reis’:)</vt:lpstr>
      <vt:lpstr>Reis rond de wereld’:)</vt:lpstr>
      <vt:lpstr>De quiz’:)</vt:lpstr>
      <vt:lpstr>Dia 10</vt:lpstr>
      <vt:lpstr>Bedankt voor jullie aandacht!’:)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Ferdinand Magellaan</dc:title>
  <dc:creator>rachida</dc:creator>
  <cp:lastModifiedBy>Leerkracht</cp:lastModifiedBy>
  <cp:revision>56</cp:revision>
  <dcterms:created xsi:type="dcterms:W3CDTF">2012-03-24T18:20:15Z</dcterms:created>
  <dcterms:modified xsi:type="dcterms:W3CDTF">2012-04-17T07:11:28Z</dcterms:modified>
</cp:coreProperties>
</file>