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Default Extension="tiff" ContentType="image/tiff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6" r:id="rId11"/>
    <p:sldId id="270" r:id="rId12"/>
    <p:sldId id="267" r:id="rId13"/>
    <p:sldId id="271" r:id="rId14"/>
    <p:sldId id="268" r:id="rId15"/>
    <p:sldId id="269" r:id="rId1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heme" Target="theme/theme1.xml"/><Relationship Id="rId4" Type="http://schemas.openxmlformats.org/officeDocument/2006/relationships/slide" Target="slides/slide3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interSettings" Target="printerSettings/printerSettings1.bin"/><Relationship Id="rId19" Type="http://schemas.openxmlformats.org/officeDocument/2006/relationships/viewProps" Target="view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Afbeelding bov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B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E7CE2BA-CB34-7442-A044-A5C0B69C4B57}" type="datetimeFigureOut">
              <a:rPr lang="nl-NL" smtClean="0"/>
              <a:pPr/>
              <a:t>11-05-2010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62233924-12B5-B54D-844E-984967A0F6C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1" Type="http://schemas.openxmlformats.org/officeDocument/2006/relationships/video" Target="file://localhost/Users/leen/Desktop/Documents/UA/master/zep/afbeeldingen%20zep/wriemel%20leen.m4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1" Type="http://schemas.openxmlformats.org/officeDocument/2006/relationships/video" Target="file://localhost/Users/leen/Desktop/Documents/UA/master/zep/afbeeldingen%20zep/goede%20leen.m4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1" Type="http://schemas.openxmlformats.org/officeDocument/2006/relationships/video" Target="file://localhost/Users/leen/Desktop/Documents/UA/master/zep/afbeeldingen%20zep/einde%20leen%20en%20goal.m4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1" Type="http://schemas.openxmlformats.org/officeDocument/2006/relationships/video" Target="file://localhost/Users/leen/Desktop/Documents/UA/master/zep/afbeeldingen%20zep/intro%20leen.m4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1" Type="http://schemas.openxmlformats.org/officeDocument/2006/relationships/video" Target="file://localhost/Users/leen/Desktop/Documents/UA/master/zep/afbeeldingen%20zep/slechte%20leen.m4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1" Type="http://schemas.openxmlformats.org/officeDocument/2006/relationships/video" Target="file://localhost/Users/leen/Desktop/Documents/UA/master/zep/afbeeldingen%20zep/studerende%20leen.m4v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professor 2.pn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-23005" b="-23005"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Zelfevaluatieproject</a:t>
            </a:r>
            <a:endParaRPr lang="nl-NL" sz="6600" dirty="0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sz="2400" dirty="0" smtClean="0">
                <a:solidFill>
                  <a:srgbClr val="FEF0B8"/>
                </a:solidFill>
              </a:rPr>
              <a:t>Verstrooide Picasso</a:t>
            </a:r>
            <a:endParaRPr lang="nl-NL" sz="2400" dirty="0">
              <a:solidFill>
                <a:srgbClr val="FEF0B8"/>
              </a:solidFill>
            </a:endParaRPr>
          </a:p>
        </p:txBody>
      </p:sp>
      <p:pic>
        <p:nvPicPr>
          <p:cNvPr id="8" name="Tijdelijke aanduiding voor afbeelding 7" descr="professor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50360" r="-50360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03200"/>
            <a:ext cx="7918450" cy="1303867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4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Kabouterwriemel</a:t>
            </a:r>
            <a:r>
              <a:rPr lang="nl-NL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de grote test</a:t>
            </a:r>
            <a:endParaRPr lang="nl-NL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wriemel leen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03200"/>
            <a:ext cx="7918450" cy="1066800"/>
          </a:xfrm>
          <a:noFill/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5400" dirty="0" smtClean="0">
                <a:solidFill>
                  <a:srgbClr val="FEF0B8"/>
                </a:solidFill>
              </a:rPr>
              <a:t>E</a:t>
            </a:r>
            <a:r>
              <a:rPr lang="nl-NL" sz="5400" dirty="0" smtClean="0">
                <a:solidFill>
                  <a:srgbClr val="FEF0B8"/>
                </a:solidFill>
              </a:rPr>
              <a:t>indreflectie</a:t>
            </a:r>
            <a:endParaRPr lang="nl-NL" sz="5400" dirty="0">
              <a:solidFill>
                <a:srgbClr val="FEF0B8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12775" y="1913467"/>
            <a:ext cx="791845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Gevoelens identificeren</a:t>
            </a:r>
          </a:p>
          <a:p>
            <a:pPr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</a:t>
            </a: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R</a:t>
            </a: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ealistische verwachtingen</a:t>
            </a:r>
          </a:p>
          <a:p>
            <a:pPr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Juiste mensen om hulp vragen</a:t>
            </a:r>
          </a:p>
          <a:p>
            <a:pPr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Niet bang zijn om te vergeten</a:t>
            </a:r>
          </a:p>
          <a:p>
            <a:pPr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School</a:t>
            </a:r>
          </a:p>
          <a:p>
            <a:pPr lvl="2"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bewust plannen en structureren</a:t>
            </a:r>
          </a:p>
          <a:p>
            <a:pPr lvl="2">
              <a:buFont typeface="Wingdings" pitchFamily="26" charset="2"/>
              <a:buChar char="à"/>
            </a:pPr>
            <a:r>
              <a:rPr lang="nl-NL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Positieve gevolgen inzien en herhalen</a:t>
            </a:r>
            <a:endParaRPr lang="nl-NL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54000"/>
            <a:ext cx="7918450" cy="970928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FEF0B8"/>
                </a:solidFill>
              </a:rPr>
              <a:t>Ter illustratie</a:t>
            </a:r>
            <a:endParaRPr lang="nl-NL" sz="6000" dirty="0">
              <a:solidFill>
                <a:srgbClr val="FEF0B8"/>
              </a:solidFill>
            </a:endParaRPr>
          </a:p>
        </p:txBody>
      </p:sp>
      <p:pic>
        <p:nvPicPr>
          <p:cNvPr id="3" name="goede leen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1253066"/>
            <a:ext cx="7918450" cy="5046133"/>
          </a:xfrm>
        </p:spPr>
        <p:txBody>
          <a:bodyPr>
            <a:noAutofit/>
          </a:bodyPr>
          <a:lstStyle/>
          <a:p>
            <a:r>
              <a:rPr lang="nl-NL" sz="7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 weg is nog lang, maar korter dan voor ZEP</a:t>
            </a:r>
            <a:endParaRPr lang="nl-NL" sz="7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128992"/>
            <a:ext cx="7918450" cy="907428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rgbClr val="FEF0B8"/>
                </a:solidFill>
              </a:rPr>
              <a:t>Afscheid door kabouter…</a:t>
            </a:r>
            <a:endParaRPr lang="nl-NL" sz="4800" dirty="0">
              <a:solidFill>
                <a:srgbClr val="FEF0B8"/>
              </a:solidFill>
            </a:endParaRPr>
          </a:p>
        </p:txBody>
      </p:sp>
      <p:pic>
        <p:nvPicPr>
          <p:cNvPr id="3" name="einde leen en goal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582705"/>
            <a:ext cx="7918450" cy="2041961"/>
          </a:xfrm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FEF0B8"/>
                </a:solidFill>
              </a:rPr>
              <a:t>Bedankt voor jullie aandacht!</a:t>
            </a:r>
            <a:endParaRPr lang="nl-NL" sz="6000" dirty="0">
              <a:solidFill>
                <a:srgbClr val="FEF0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37067"/>
            <a:ext cx="7918450" cy="1059827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5800" dirty="0" smtClean="0">
                <a:solidFill>
                  <a:srgbClr val="FEF0B8"/>
                </a:solidFill>
              </a:rPr>
              <a:t>Intro door kabouter…</a:t>
            </a:r>
            <a:endParaRPr lang="nl-NL" sz="5800" dirty="0">
              <a:solidFill>
                <a:srgbClr val="FEF0B8"/>
              </a:solidFill>
            </a:endParaRPr>
          </a:p>
        </p:txBody>
      </p:sp>
      <p:pic>
        <p:nvPicPr>
          <p:cNvPr id="4" name="intro leen.m4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42532"/>
            <a:ext cx="9144000" cy="52154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03200"/>
            <a:ext cx="7918450" cy="1662702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Leerpunt, beschrijving en motivatie</a:t>
            </a:r>
            <a:endParaRPr lang="nl-NL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12775" y="2252132"/>
            <a:ext cx="79184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107" charset="2"/>
              <a:buChar char="à"/>
            </a:pPr>
            <a:r>
              <a:rPr lang="nl-NL" sz="20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Gewoon leven 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Gsm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Sportzak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Te vroeg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Kwijtspelen</a:t>
            </a:r>
          </a:p>
          <a:p>
            <a:endParaRPr lang="nl-NL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>
              <a:buFont typeface="Wingdings" pitchFamily="-107" charset="2"/>
              <a:buChar char="à"/>
            </a:pPr>
            <a:r>
              <a:rPr lang="nl-NL" sz="20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Academisch leven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Goede leerkracht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Agenda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Structuur </a:t>
            </a:r>
          </a:p>
          <a:p>
            <a:endParaRPr lang="nl-NL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"/>
            </a:endParaRPr>
          </a:p>
          <a:p>
            <a:pPr>
              <a:buFont typeface="Wingdings" pitchFamily="-107" charset="2"/>
              <a:buChar char="à"/>
            </a:pPr>
            <a:r>
              <a:rPr lang="nl-NL" sz="20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 Doel</a:t>
            </a:r>
          </a:p>
          <a:p>
            <a:r>
              <a:rPr lang="nl-NL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	 “ Super juf “</a:t>
            </a:r>
          </a:p>
          <a:p>
            <a:r>
              <a:rPr lang="nl-NL" dirty="0">
                <a:sym typeface="Wingdings"/>
              </a:rPr>
              <a:t>	</a:t>
            </a:r>
            <a:r>
              <a:rPr lang="nl-NL" dirty="0" smtClean="0">
                <a:sym typeface="Wingdings"/>
              </a:rPr>
              <a:t> </a:t>
            </a:r>
            <a:endParaRPr lang="nl-NL" dirty="0"/>
          </a:p>
        </p:txBody>
      </p:sp>
      <p:pic>
        <p:nvPicPr>
          <p:cNvPr id="4" name="Afbeelding 3" descr="superju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366" y="2245407"/>
            <a:ext cx="2998659" cy="4038598"/>
          </a:xfrm>
          <a:prstGeom prst="rect">
            <a:avLst/>
          </a:prstGeom>
          <a:scene3d>
            <a:camera prst="orthographicFront">
              <a:rot lat="900000" lon="96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87867"/>
            <a:ext cx="7918450" cy="1042894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5800" dirty="0" smtClean="0">
                <a:solidFill>
                  <a:srgbClr val="FEF0B8"/>
                </a:solidFill>
              </a:rPr>
              <a:t>Ter illustratie</a:t>
            </a:r>
            <a:endParaRPr lang="nl-NL" sz="5800" dirty="0">
              <a:solidFill>
                <a:srgbClr val="FEF0B8"/>
              </a:solidFill>
            </a:endParaRPr>
          </a:p>
        </p:txBody>
      </p:sp>
      <p:pic>
        <p:nvPicPr>
          <p:cNvPr id="3" name="slechte leen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54000"/>
            <a:ext cx="7918450" cy="1093694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5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Zep</a:t>
            </a:r>
            <a:r>
              <a:rPr lang="nl-NL" sz="5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- activiteiten</a:t>
            </a:r>
            <a:endParaRPr lang="nl-NL" sz="5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80533" y="1947333"/>
            <a:ext cx="76506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Lijstjes </a:t>
            </a:r>
            <a:endParaRPr lang="nl-NL" sz="3200" dirty="0" smtClean="0">
              <a:solidFill>
                <a:srgbClr val="FEF0B8"/>
              </a:solidFill>
              <a:sym typeface="Wingdings"/>
            </a:endParaRP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Vergadering</a:t>
            </a: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</a:t>
            </a: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Conflict</a:t>
            </a: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Agenda </a:t>
            </a: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ordenen</a:t>
            </a:r>
            <a:endParaRPr lang="nl-NL" sz="3200" dirty="0" smtClean="0">
              <a:solidFill>
                <a:srgbClr val="FEF0B8"/>
              </a:solidFill>
              <a:sym typeface="Wingdings"/>
            </a:endParaRP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Cursusdocumentatie</a:t>
            </a:r>
            <a:endParaRPr lang="nl-NL" sz="3200" dirty="0" smtClean="0">
              <a:solidFill>
                <a:srgbClr val="FEF0B8"/>
              </a:solidFill>
              <a:sym typeface="Wingdings"/>
            </a:endParaRP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</a:t>
            </a: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Planning </a:t>
            </a: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 Reflecteren over reflecties</a:t>
            </a:r>
            <a:endParaRPr lang="nl-NL" sz="3200" dirty="0" smtClean="0">
              <a:solidFill>
                <a:srgbClr val="FEF0B8"/>
              </a:solidFill>
              <a:sym typeface="Wingdings"/>
            </a:endParaRPr>
          </a:p>
          <a:p>
            <a:pPr>
              <a:buFont typeface="Wingdings" pitchFamily="26" charset="2"/>
              <a:buChar char="à"/>
            </a:pPr>
            <a:r>
              <a:rPr lang="nl-NL" sz="3200" dirty="0" smtClean="0">
                <a:solidFill>
                  <a:srgbClr val="FEF0B8"/>
                </a:solidFill>
                <a:sym typeface="Wingdings"/>
              </a:rPr>
              <a:t>Wriemeldag</a:t>
            </a:r>
            <a:endParaRPr lang="nl-NL" sz="3200" dirty="0">
              <a:solidFill>
                <a:srgbClr val="FEF0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54000"/>
            <a:ext cx="7918450" cy="1076761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5800" dirty="0" smtClean="0">
                <a:solidFill>
                  <a:srgbClr val="FEF0B8"/>
                </a:solidFill>
              </a:rPr>
              <a:t>Mijn kunstwerk</a:t>
            </a:r>
            <a:endParaRPr lang="nl-NL" sz="5800" dirty="0">
              <a:solidFill>
                <a:srgbClr val="FEF0B8"/>
              </a:solidFill>
            </a:endParaRPr>
          </a:p>
        </p:txBody>
      </p:sp>
      <p:pic>
        <p:nvPicPr>
          <p:cNvPr id="3" name="Afbeelding 2" descr="scan wanord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90" y="3175408"/>
            <a:ext cx="4026933" cy="3166558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41" y="1922886"/>
            <a:ext cx="4001935" cy="3222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70933"/>
            <a:ext cx="7918450" cy="1059827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FEF0B8"/>
                </a:solidFill>
              </a:rPr>
              <a:t>Cursusdocumentatie</a:t>
            </a:r>
            <a:endParaRPr lang="nl-NL" sz="6000" dirty="0">
              <a:solidFill>
                <a:srgbClr val="FEF0B8"/>
              </a:solidFill>
            </a:endParaRPr>
          </a:p>
        </p:txBody>
      </p:sp>
      <p:pic>
        <p:nvPicPr>
          <p:cNvPr id="3" name="studerende leen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321734"/>
            <a:ext cx="7918450" cy="1083734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FEF0B8"/>
                </a:solidFill>
              </a:rPr>
              <a:t>Planning</a:t>
            </a:r>
            <a:endParaRPr lang="nl-NL" sz="6000" dirty="0">
              <a:solidFill>
                <a:srgbClr val="FEF0B8"/>
              </a:solidFill>
            </a:endParaRPr>
          </a:p>
        </p:txBody>
      </p:sp>
      <p:pic>
        <p:nvPicPr>
          <p:cNvPr id="3" name="Afbeelding 2" descr="planning exame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65867" y="582706"/>
            <a:ext cx="5047771" cy="714323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203200"/>
            <a:ext cx="7918450" cy="1998133"/>
          </a:xfrm>
          <a:ln>
            <a:solidFill>
              <a:schemeClr val="accent2">
                <a:lumMod val="75000"/>
                <a:alpha val="67000"/>
              </a:schemeClr>
            </a:solidFill>
          </a:ln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FEF0B8"/>
                </a:solidFill>
              </a:rPr>
              <a:t>Reflectie over reflecteren</a:t>
            </a:r>
            <a:endParaRPr lang="nl-NL" sz="6000" dirty="0">
              <a:solidFill>
                <a:srgbClr val="FEF0B8"/>
              </a:solidFill>
            </a:endParaRPr>
          </a:p>
        </p:txBody>
      </p:sp>
      <p:pic>
        <p:nvPicPr>
          <p:cNvPr id="3" name="Afbeelding 2" descr="scan ord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9" y="2573865"/>
            <a:ext cx="4008689" cy="3353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76" y="3175408"/>
            <a:ext cx="4122565" cy="329854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vondschemering">
  <a:themeElements>
    <a:clrScheme name="Avondschemering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Avondschemering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Avondschemering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Avondschemering.thmx</Template>
  <TotalTime>487</TotalTime>
  <Words>140</Words>
  <Application>Microsoft Macintosh PowerPoint</Application>
  <PresentationFormat>Diavoorstelling (4:3)</PresentationFormat>
  <Paragraphs>45</Paragraphs>
  <Slides>15</Slides>
  <Notes>0</Notes>
  <HiddenSlides>0</HiddenSlides>
  <MMClips>6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Avondschemering</vt:lpstr>
      <vt:lpstr>Zelfevaluatieproject</vt:lpstr>
      <vt:lpstr>Intro door kabouter…</vt:lpstr>
      <vt:lpstr>Leerpunt, beschrijving en motivatie</vt:lpstr>
      <vt:lpstr>Ter illustratie</vt:lpstr>
      <vt:lpstr>Zep - activiteiten</vt:lpstr>
      <vt:lpstr>Mijn kunstwerk</vt:lpstr>
      <vt:lpstr>Cursusdocumentatie</vt:lpstr>
      <vt:lpstr>Planning</vt:lpstr>
      <vt:lpstr>Reflectie over reflecteren</vt:lpstr>
      <vt:lpstr>Kabouterwriemel, de grote test</vt:lpstr>
      <vt:lpstr>Eindreflectie</vt:lpstr>
      <vt:lpstr>Ter illustratie</vt:lpstr>
      <vt:lpstr>De weg is nog lang, maar korter dan voor ZEP</vt:lpstr>
      <vt:lpstr>Afscheid door kabouter…</vt:lpstr>
      <vt:lpstr>Bedankt voor jullie aandacht!</vt:lpstr>
    </vt:vector>
  </TitlesOfParts>
  <Company>UA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Zelfevaluatieproject</dc:title>
  <dc:creator>Leen Claes</dc:creator>
  <cp:lastModifiedBy>Leen Claes</cp:lastModifiedBy>
  <cp:revision>5</cp:revision>
  <dcterms:created xsi:type="dcterms:W3CDTF">2010-05-11T10:27:54Z</dcterms:created>
  <dcterms:modified xsi:type="dcterms:W3CDTF">2010-05-11T11:08:39Z</dcterms:modified>
</cp:coreProperties>
</file>