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6858000" cy="9144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07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60F6-AE18-4EBC-821E-337DFED53BF5}" type="datetimeFigureOut">
              <a:rPr lang="nl-BE" smtClean="0"/>
              <a:pPr/>
              <a:t>20/09/2015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3B4E-A84F-447B-B240-E12BEEC6D73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48880" y="1187624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De dode hoek </a:t>
            </a:r>
            <a:endParaRPr lang="nl-BE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116632" y="395536"/>
            <a:ext cx="7133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STRAPDAG  (3</a:t>
            </a:r>
            <a:r>
              <a:rPr lang="nl-BE" sz="2800" b="1" baseline="30000" dirty="0" smtClean="0"/>
              <a:t>de</a:t>
            </a:r>
            <a:r>
              <a:rPr lang="nl-BE" sz="2800" b="1" dirty="0" smtClean="0"/>
              <a:t> en 4</a:t>
            </a:r>
            <a:r>
              <a:rPr lang="nl-BE" sz="2800" b="1" baseline="30000" dirty="0" smtClean="0"/>
              <a:t>de</a:t>
            </a:r>
            <a:r>
              <a:rPr lang="nl-BE" sz="2800" b="1" dirty="0" smtClean="0"/>
              <a:t> leerjaar)  </a:t>
            </a:r>
            <a:r>
              <a:rPr lang="nl-BE" dirty="0" smtClean="0"/>
              <a:t>18 september 2015  </a:t>
            </a:r>
            <a:endParaRPr lang="nl-BE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2656" y="1544471"/>
            <a:ext cx="583929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 De kinderen ervaren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</a:t>
            </a:r>
            <a:r>
              <a: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een vrachtwagenbestuurder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BE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nl-B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een beperkt zicht heeft.</a:t>
            </a:r>
            <a:endParaRPr kumimoji="0" lang="nl-B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leuterschool\Pictures\Strapdag 2015\DSCN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2987824"/>
            <a:ext cx="3582881" cy="2687161"/>
          </a:xfrm>
          <a:prstGeom prst="rect">
            <a:avLst/>
          </a:prstGeom>
          <a:noFill/>
        </p:spPr>
      </p:pic>
      <p:pic>
        <p:nvPicPr>
          <p:cNvPr id="1027" name="Picture 3" descr="C:\Users\Kleuterschool\Pictures\Strapdag 2015\DSCN0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5940152"/>
            <a:ext cx="3552395" cy="26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6712" y="539552"/>
            <a:ext cx="481183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BE" dirty="0" smtClean="0"/>
              <a:t>· De </a:t>
            </a:r>
            <a:r>
              <a:rPr lang="nl-BE" dirty="0"/>
              <a:t>kinderen kunnen als fietser of als </a:t>
            </a:r>
            <a:r>
              <a:rPr lang="nl-BE" dirty="0" smtClean="0"/>
              <a:t>voetganger</a:t>
            </a:r>
          </a:p>
          <a:p>
            <a:pPr lvl="0"/>
            <a:r>
              <a:rPr lang="nl-BE" dirty="0" smtClean="0"/>
              <a:t>  oogcontact </a:t>
            </a:r>
            <a:r>
              <a:rPr lang="nl-BE" dirty="0"/>
              <a:t>maken met de </a:t>
            </a:r>
            <a:r>
              <a:rPr lang="nl-BE" dirty="0" smtClean="0"/>
              <a:t>bestuurder.</a:t>
            </a:r>
          </a:p>
          <a:p>
            <a:pPr lvl="0"/>
            <a:r>
              <a:rPr lang="nl-BE" dirty="0" smtClean="0"/>
              <a:t> (vrachtwagenbestuurder)</a:t>
            </a:r>
            <a:endParaRPr lang="nl-B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leuterschool\Pictures\Strapdag 2015\DSCN0599.JPG"/>
          <p:cNvPicPr>
            <a:picLocks noChangeAspect="1" noChangeArrowheads="1"/>
          </p:cNvPicPr>
          <p:nvPr/>
        </p:nvPicPr>
        <p:blipFill>
          <a:blip r:embed="rId2" cstate="print"/>
          <a:srcRect l="17902" r="16985"/>
          <a:stretch>
            <a:fillRect/>
          </a:stretch>
        </p:blipFill>
        <p:spPr bwMode="auto">
          <a:xfrm>
            <a:off x="1052736" y="1691680"/>
            <a:ext cx="493876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leuterschool\Pictures\Strapdag 2015\DSCN0603.JP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1556792" y="1763688"/>
            <a:ext cx="3456384" cy="3041214"/>
          </a:xfrm>
          <a:prstGeom prst="rect">
            <a:avLst/>
          </a:prstGeom>
          <a:noFill/>
        </p:spPr>
      </p:pic>
      <p:pic>
        <p:nvPicPr>
          <p:cNvPr id="15363" name="Picture 3" descr="C:\Users\Kleuterschool\Pictures\Strapdag 2015\DSCN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5364088"/>
            <a:ext cx="4416491" cy="3312368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628800" y="467544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BE" dirty="0" smtClean="0"/>
              <a:t>· De </a:t>
            </a:r>
            <a:r>
              <a:rPr lang="nl-BE" dirty="0"/>
              <a:t>kinderen kunnen zich veilig </a:t>
            </a:r>
            <a:r>
              <a:rPr lang="nl-BE" dirty="0" smtClean="0"/>
              <a:t>en </a:t>
            </a:r>
          </a:p>
          <a:p>
            <a:pPr lvl="0"/>
            <a:r>
              <a:rPr lang="nl-BE" dirty="0" smtClean="0"/>
              <a:t>  zichtbaar </a:t>
            </a:r>
            <a:r>
              <a:rPr lang="nl-BE" dirty="0"/>
              <a:t>opstellen rond een </a:t>
            </a:r>
            <a:r>
              <a:rPr lang="nl-BE" dirty="0" smtClean="0"/>
              <a:t>  </a:t>
            </a:r>
          </a:p>
          <a:p>
            <a:pPr lvl="0"/>
            <a:r>
              <a:rPr lang="nl-BE" dirty="0"/>
              <a:t> </a:t>
            </a:r>
            <a:r>
              <a:rPr lang="nl-BE" dirty="0" smtClean="0"/>
              <a:t>  </a:t>
            </a:r>
            <a:r>
              <a:rPr lang="nl-BE" dirty="0" smtClean="0"/>
              <a:t>schoolbus. (vrachtwagen)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</Words>
  <Application>Microsoft Office PowerPoint</Application>
  <PresentationFormat>Diavoorstelling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Office-thema</vt:lpstr>
      <vt:lpstr>Dia 1</vt:lpstr>
      <vt:lpstr>Dia 2</vt:lpstr>
      <vt:lpstr>Dia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3de leerjaar</dc:creator>
  <cp:lastModifiedBy>3de leerjaar</cp:lastModifiedBy>
  <cp:revision>4</cp:revision>
  <dcterms:created xsi:type="dcterms:W3CDTF">2015-09-20T08:49:50Z</dcterms:created>
  <dcterms:modified xsi:type="dcterms:W3CDTF">2015-09-20T18:06:07Z</dcterms:modified>
</cp:coreProperties>
</file>