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74336-5655-4CE7-AC9D-A0BF597C045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5F1AD-C626-4C17-9DF9-AA8A63DD104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DB58-8005-4C4D-A2FE-3C2B1D0D79E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44D1F4-CB0E-4FB3-9DA7-9BE390D0410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549013-CFE7-4B9C-9310-55A9375A4C3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E0C65-8A1E-4039-BB06-536D34778F3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68B4-D4EE-429B-BEE6-104A6032C97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FB3C2-0A42-4EFE-ACBC-07D4ED3CDAE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5758A-8D9D-4E27-A42A-85A3F51094B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2CF11-6216-473D-9111-6F7654F1B0A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B6942-AB26-48F6-B230-95F2CA8D08D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27354-94C0-4D26-ACAA-F699DE2F490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725B-9F5D-430F-A361-509228E2B60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4C490B-7CE9-46C0-83EB-7FAF2EE4599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836613"/>
            <a:ext cx="5688012" cy="2778125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43000"/>
          </a:xfrm>
        </p:spPr>
        <p:txBody>
          <a:bodyPr/>
          <a:lstStyle/>
          <a:p>
            <a:r>
              <a:rPr lang="nl-BE"/>
              <a:t>Oversteken van een T-kruispunt </a:t>
            </a:r>
            <a:endParaRPr lang="nl-NL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610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b="1" i="1"/>
              <a:t>Doelen  :</a:t>
            </a:r>
            <a:r>
              <a:rPr lang="nl-NL" i="1"/>
              <a:t>  - bespreken van eventuele alternatieven</a:t>
            </a:r>
          </a:p>
          <a:p>
            <a:r>
              <a:rPr lang="nl-NL" i="1"/>
              <a:t>                 - belang en functie interpreteren en toepassen </a:t>
            </a:r>
          </a:p>
          <a:p>
            <a:r>
              <a:rPr lang="nl-NL" i="1"/>
              <a:t>                 - steeds ‘recht’ oversteken</a:t>
            </a:r>
            <a:r>
              <a:rPr lang="nl-NL"/>
              <a:t> </a:t>
            </a:r>
          </a:p>
          <a:p>
            <a:r>
              <a:rPr lang="nl-BE"/>
              <a:t>                 </a:t>
            </a:r>
            <a:r>
              <a:rPr lang="nl-BE" i="1"/>
              <a:t>- een T-kruispunt steek je best in één keer over </a:t>
            </a:r>
            <a:endParaRPr lang="nl-NL" i="1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00050" y="4868863"/>
            <a:ext cx="8743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b="1" i="1"/>
              <a:t>Eindtermen </a:t>
            </a:r>
            <a:r>
              <a:rPr lang="nl-NL" b="1"/>
              <a:t>:</a:t>
            </a:r>
            <a:r>
              <a:rPr lang="nl-NL"/>
              <a:t>- kinderen bewegen zich op een verantwoorde manier en dragen zo</a:t>
            </a:r>
          </a:p>
          <a:p>
            <a:r>
              <a:rPr lang="nl-NL"/>
              <a:t>                          bij tot de eigen veiligheid en die van de anderen</a:t>
            </a:r>
            <a:r>
              <a:rPr lang="nl-NL" i="1"/>
              <a:t> </a:t>
            </a:r>
          </a:p>
          <a:p>
            <a:r>
              <a:rPr lang="nl-NL" i="1"/>
              <a:t>                           → kunnen de gevaarlijke verkeerssituaties in de ruimere </a:t>
            </a:r>
          </a:p>
          <a:p>
            <a:r>
              <a:rPr lang="nl-NL" i="1"/>
              <a:t>                               schoolomgeving lokaliseren en er zich veilig in verplaatsen.(6.12)</a:t>
            </a:r>
          </a:p>
          <a:p>
            <a:r>
              <a:rPr lang="nl-NL" i="1"/>
              <a:t>                      </a:t>
            </a:r>
            <a:r>
              <a:rPr lang="nl-NL"/>
              <a:t>- kinderen houden in hun gedrag rekening met andere gebruikers  </a:t>
            </a:r>
          </a:p>
          <a:p>
            <a:r>
              <a:rPr lang="nl-NL"/>
              <a:t>                              van dezelfde ruimte.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323138" y="692150"/>
            <a:ext cx="1820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/>
              <a:t>(beschermde omgeving)</a:t>
            </a:r>
            <a:endParaRPr lang="nl-NL" sz="1200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 rot="5400000">
            <a:off x="-865187" y="2025650"/>
            <a:ext cx="2809875" cy="2889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nl-BE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Strapdag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sz="1800"/>
              <a:t> kinderen ontwikkelen zich tot vaardige en voorzichtige voetgangers </a:t>
            </a:r>
            <a:br>
              <a:rPr lang="nl-NL" sz="1800"/>
            </a:br>
            <a:r>
              <a:rPr lang="nl-NL" sz="1800"/>
              <a:t>→ veilig kunnen oversteken zonder begeleiding </a:t>
            </a:r>
            <a:br>
              <a:rPr lang="nl-NL" sz="1800"/>
            </a:br>
            <a:r>
              <a:rPr lang="nl-NL" sz="1800"/>
              <a:t>                     → de principe van preventief voetgangersgedrag in concrete </a:t>
            </a:r>
            <a:br>
              <a:rPr lang="nl-NL" sz="1800"/>
            </a:br>
            <a:r>
              <a:rPr lang="nl-NL" sz="1800"/>
              <a:t>        verkeerssituaties kunnen toepassen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628775"/>
            <a:ext cx="82296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989138"/>
            <a:ext cx="3816350" cy="3024187"/>
          </a:xfrm>
        </p:spPr>
      </p:pic>
      <p:pic>
        <p:nvPicPr>
          <p:cNvPr id="8204" name="Picture 12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1989138"/>
            <a:ext cx="4038600" cy="302895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111</Words>
  <Application>Microsoft Office PowerPoint</Application>
  <PresentationFormat>Diavoorstelling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5" baseType="lpstr">
      <vt:lpstr>Arial</vt:lpstr>
      <vt:lpstr>Standaardontwerp</vt:lpstr>
      <vt:lpstr>Oversteken van een T-kruispunt </vt:lpstr>
      <vt:lpstr> kinderen ontwikkelen zich tot vaardige en voorzichtige voetgangers  → veilig kunnen oversteken zonder begeleiding                       → de principe van preventief voetgangersgedrag in concrete          verkeerssituaties kunnen toepassen</vt:lpstr>
      <vt:lpstr>Dia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Oversteken van een T-kruispunt</dc:title>
  <dc:creator>Kleuterschool</dc:creator>
  <cp:lastModifiedBy>s g</cp:lastModifiedBy>
  <cp:revision>4</cp:revision>
  <dcterms:created xsi:type="dcterms:W3CDTF">2014-09-19T17:47:18Z</dcterms:created>
  <dcterms:modified xsi:type="dcterms:W3CDTF">2014-09-30T07:15:53Z</dcterms:modified>
</cp:coreProperties>
</file>