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50EB-D8F8-4F83-A97B-189B6040A2F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E8C6-0181-4321-BD4D-314159E1728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A01BB-B1BC-43F2-9F13-6E81AE9A563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3A85D3-C706-4377-8456-8F04A0371CD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46E0C7-041D-435B-8124-52EE2859DC8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B1CA0-5D29-427E-8317-1F9EFD7CE06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61EB4-915C-478C-9C1E-8B29270EC85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0BAF-1E5F-4A98-9480-9AC8D935B85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52F3-FB02-4838-B953-A5D21143630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079C6-AB0C-48B4-98BB-B56008B4E10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6230A-18A1-455D-A7A0-DDEAA9B8FF4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BE5D-45FA-4992-961B-EEE65D06BF3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573B6-46CF-49EE-84B1-13ACFDC69C3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70D86F-1ABE-496D-ADE4-B6866DDFC9F6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836613"/>
            <a:ext cx="2487613" cy="5545137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l-BE" dirty="0"/>
              <a:t>Verkennen van de schoolbuurt</a:t>
            </a:r>
            <a:endParaRPr lang="nl-NL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87450" y="3789363"/>
            <a:ext cx="3384550" cy="2538412"/>
          </a:xfrm>
        </p:spPr>
      </p:pic>
      <p:pic>
        <p:nvPicPr>
          <p:cNvPr id="102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87450" y="1125538"/>
            <a:ext cx="3384550" cy="2538412"/>
          </a:xfrm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348038" y="765175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/>
              <a:t>(maandag 22 september 2014)</a:t>
            </a:r>
            <a:endParaRPr lang="nl-NL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63575" y="4313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476250"/>
            <a:ext cx="4038600" cy="3028950"/>
          </a:xfrm>
        </p:spPr>
      </p:pic>
      <p:pic>
        <p:nvPicPr>
          <p:cNvPr id="12297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476250"/>
            <a:ext cx="4038600" cy="3024188"/>
          </a:xfrm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23850" y="3789363"/>
            <a:ext cx="85105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BE" b="1" i="1" dirty="0"/>
              <a:t>Lesdoel </a:t>
            </a:r>
            <a:r>
              <a:rPr lang="nl-NL" dirty="0"/>
              <a:t>=&gt;</a:t>
            </a:r>
            <a:r>
              <a:rPr lang="nl-BE" dirty="0"/>
              <a:t> observeren van het </a:t>
            </a:r>
            <a:r>
              <a:rPr lang="nl-BE" dirty="0" err="1"/>
              <a:t>T-kruispunt</a:t>
            </a:r>
            <a:r>
              <a:rPr lang="nl-BE" dirty="0"/>
              <a:t> en herhalen hoe ze het veilig</a:t>
            </a:r>
          </a:p>
          <a:p>
            <a:r>
              <a:rPr lang="nl-BE" dirty="0"/>
              <a:t>                    moeten oversteken (zie </a:t>
            </a:r>
            <a:r>
              <a:rPr lang="nl-BE" dirty="0" err="1"/>
              <a:t>strapdag</a:t>
            </a:r>
            <a:r>
              <a:rPr lang="nl-BE" dirty="0"/>
              <a:t>)</a:t>
            </a:r>
          </a:p>
          <a:p>
            <a:r>
              <a:rPr lang="nl-NL" dirty="0"/>
              <a:t>               =&gt; veilig per 2 stappen</a:t>
            </a:r>
            <a:br>
              <a:rPr lang="nl-NL" dirty="0"/>
            </a:br>
            <a:r>
              <a:rPr lang="nl-NL" dirty="0"/>
              <a:t>               =&gt; op een veilige manier andere voetgangers en fietsers kruisen</a:t>
            </a:r>
            <a:br>
              <a:rPr lang="nl-NL" dirty="0"/>
            </a:br>
            <a:r>
              <a:rPr lang="nl-NL" dirty="0"/>
              <a:t>               =&gt; de verkeersborden in het straatbeeld herkennen</a:t>
            </a:r>
          </a:p>
          <a:p>
            <a:r>
              <a:rPr lang="nl-BE" b="1" i="1" dirty="0"/>
              <a:t>Leerplandoel:     </a:t>
            </a:r>
            <a:r>
              <a:rPr lang="nl-NL" dirty="0"/>
              <a:t>=&gt; de gevaarlijke verkeerssituaties in de ruimere </a:t>
            </a:r>
          </a:p>
          <a:p>
            <a:r>
              <a:rPr lang="nl-NL" dirty="0"/>
              <a:t>                                  schoolomgeving lokaliseren</a:t>
            </a:r>
            <a:endParaRPr lang="nl-BE" b="1" i="1" dirty="0"/>
          </a:p>
          <a:p>
            <a:r>
              <a:rPr lang="nl-BE" b="1" i="1" dirty="0"/>
              <a:t>		</a:t>
            </a:r>
            <a:r>
              <a:rPr lang="nl-NL" dirty="0"/>
              <a:t>=&gt; zich in hun gedrag bereid tonen rekening te houden met </a:t>
            </a:r>
          </a:p>
          <a:p>
            <a:r>
              <a:rPr lang="nl-NL" dirty="0"/>
              <a:t>                                  met andere weggebruikers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</Words>
  <Application>Microsoft Office PowerPoint</Application>
  <PresentationFormat>Diavoorstelling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4" baseType="lpstr">
      <vt:lpstr>Arial</vt:lpstr>
      <vt:lpstr>Standaardontwerp</vt:lpstr>
      <vt:lpstr>Verkennen van de schoolbuurt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Oversteken van een T-kruispunt</dc:title>
  <dc:creator>Kleuterschool</dc:creator>
  <cp:lastModifiedBy>s g</cp:lastModifiedBy>
  <cp:revision>4</cp:revision>
  <dcterms:created xsi:type="dcterms:W3CDTF">2014-09-19T17:47:18Z</dcterms:created>
  <dcterms:modified xsi:type="dcterms:W3CDTF">2014-09-30T07:14:08Z</dcterms:modified>
</cp:coreProperties>
</file>