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83EF-5BA9-4CB6-9AA9-8204215F9368}" type="datetimeFigureOut">
              <a:rPr lang="nl-BE" smtClean="0"/>
              <a:t>15/05/2013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3133-1D9E-42F6-AF0A-714688D4F6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3701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83EF-5BA9-4CB6-9AA9-8204215F9368}" type="datetimeFigureOut">
              <a:rPr lang="nl-BE" smtClean="0"/>
              <a:t>15/05/2013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3133-1D9E-42F6-AF0A-714688D4F6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402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83EF-5BA9-4CB6-9AA9-8204215F9368}" type="datetimeFigureOut">
              <a:rPr lang="nl-BE" smtClean="0"/>
              <a:t>15/05/2013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3133-1D9E-42F6-AF0A-714688D4F6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3155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83EF-5BA9-4CB6-9AA9-8204215F9368}" type="datetimeFigureOut">
              <a:rPr lang="nl-BE" smtClean="0"/>
              <a:t>15/05/2013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3133-1D9E-42F6-AF0A-714688D4F6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715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83EF-5BA9-4CB6-9AA9-8204215F9368}" type="datetimeFigureOut">
              <a:rPr lang="nl-BE" smtClean="0"/>
              <a:t>15/05/2013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3133-1D9E-42F6-AF0A-714688D4F6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1062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83EF-5BA9-4CB6-9AA9-8204215F9368}" type="datetimeFigureOut">
              <a:rPr lang="nl-BE" smtClean="0"/>
              <a:t>15/05/2013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3133-1D9E-42F6-AF0A-714688D4F6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6879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83EF-5BA9-4CB6-9AA9-8204215F9368}" type="datetimeFigureOut">
              <a:rPr lang="nl-BE" smtClean="0"/>
              <a:t>15/05/2013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3133-1D9E-42F6-AF0A-714688D4F6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5503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83EF-5BA9-4CB6-9AA9-8204215F9368}" type="datetimeFigureOut">
              <a:rPr lang="nl-BE" smtClean="0"/>
              <a:t>15/05/2013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3133-1D9E-42F6-AF0A-714688D4F6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1155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83EF-5BA9-4CB6-9AA9-8204215F9368}" type="datetimeFigureOut">
              <a:rPr lang="nl-BE" smtClean="0"/>
              <a:t>15/05/2013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3133-1D9E-42F6-AF0A-714688D4F6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72026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83EF-5BA9-4CB6-9AA9-8204215F9368}" type="datetimeFigureOut">
              <a:rPr lang="nl-BE" smtClean="0"/>
              <a:t>15/05/2013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3133-1D9E-42F6-AF0A-714688D4F6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1712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83EF-5BA9-4CB6-9AA9-8204215F9368}" type="datetimeFigureOut">
              <a:rPr lang="nl-BE" smtClean="0"/>
              <a:t>15/05/2013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3133-1D9E-42F6-AF0A-714688D4F6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8999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383EF-5BA9-4CB6-9AA9-8204215F9368}" type="datetimeFigureOut">
              <a:rPr lang="nl-BE" smtClean="0"/>
              <a:t>15/05/2013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83133-1D9E-42F6-AF0A-714688D4F6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0000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470025"/>
          </a:xfrm>
        </p:spPr>
        <p:txBody>
          <a:bodyPr>
            <a:normAutofit/>
          </a:bodyPr>
          <a:lstStyle/>
          <a:p>
            <a:r>
              <a:rPr lang="nl-BE" sz="6600" dirty="0" smtClean="0">
                <a:latin typeface="Nasalization" pitchFamily="34" charset="0"/>
              </a:rPr>
              <a:t>GIP 2012-2013</a:t>
            </a:r>
            <a:endParaRPr lang="nl-BE" sz="6600" dirty="0">
              <a:latin typeface="Nasalization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Titel</a:t>
            </a:r>
          </a:p>
          <a:p>
            <a:endParaRPr lang="nl-BE" dirty="0"/>
          </a:p>
          <a:p>
            <a:r>
              <a:rPr lang="nl-BE" dirty="0" smtClean="0"/>
              <a:t>naam</a:t>
            </a:r>
            <a:endParaRPr lang="nl-B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32656"/>
            <a:ext cx="1597338" cy="1848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Afbeelding 4" descr="Logo PAV KTA De Panne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6888" y="332656"/>
            <a:ext cx="1244382" cy="1948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7593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0231017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Diavoorstelling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GIP 2012-2013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GIP 2012-2013</dc:title>
  <dc:creator>Brend</dc:creator>
  <cp:lastModifiedBy>Brend</cp:lastModifiedBy>
  <cp:revision>1</cp:revision>
  <dcterms:created xsi:type="dcterms:W3CDTF">2013-05-15T20:32:28Z</dcterms:created>
  <dcterms:modified xsi:type="dcterms:W3CDTF">2013-05-15T20:38:19Z</dcterms:modified>
</cp:coreProperties>
</file>