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58" r:id="rId4"/>
    <p:sldId id="268" r:id="rId5"/>
    <p:sldId id="259" r:id="rId6"/>
    <p:sldId id="260" r:id="rId7"/>
    <p:sldId id="263" r:id="rId8"/>
    <p:sldId id="261" r:id="rId9"/>
    <p:sldId id="262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954" autoAdjust="0"/>
    <p:restoredTop sz="94660" autoAdjust="0"/>
  </p:normalViewPr>
  <p:slideViewPr>
    <p:cSldViewPr>
      <p:cViewPr varScale="1">
        <p:scale>
          <a:sx n="79" d="100"/>
          <a:sy n="79" d="100"/>
        </p:scale>
        <p:origin x="-4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1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6A29F-3CF5-4D37-944A-B0CFB7CB4CA9}" type="datetimeFigureOut">
              <a:rPr lang="nl-BE" smtClean="0"/>
              <a:pPr/>
              <a:t>3/03/2013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E9CC5-CA4B-4169-A4FE-0331A322686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E9CC5-CA4B-4169-A4FE-0331A322686B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E9CC5-CA4B-4169-A4FE-0331A322686B}" type="slidenum">
              <a:rPr lang="nl-BE" smtClean="0"/>
              <a:pPr/>
              <a:t>10</a:t>
            </a:fld>
            <a:endParaRPr lang="nl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E9CC5-CA4B-4169-A4FE-0331A322686B}" type="slidenum">
              <a:rPr lang="nl-BE" smtClean="0"/>
              <a:pPr/>
              <a:t>11</a:t>
            </a:fld>
            <a:endParaRPr lang="nl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E9CC5-CA4B-4169-A4FE-0331A322686B}" type="slidenum">
              <a:rPr lang="nl-BE" smtClean="0"/>
              <a:pPr/>
              <a:t>12</a:t>
            </a:fld>
            <a:endParaRPr lang="nl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E9CC5-CA4B-4169-A4FE-0331A322686B}" type="slidenum">
              <a:rPr lang="nl-BE" smtClean="0"/>
              <a:pPr/>
              <a:t>13</a:t>
            </a:fld>
            <a:endParaRPr lang="nl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E9CC5-CA4B-4169-A4FE-0331A322686B}" type="slidenum">
              <a:rPr lang="nl-BE" smtClean="0"/>
              <a:pPr/>
              <a:t>14</a:t>
            </a:fld>
            <a:endParaRPr lang="nl-B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E9CC5-CA4B-4169-A4FE-0331A322686B}" type="slidenum">
              <a:rPr lang="nl-BE" smtClean="0"/>
              <a:pPr/>
              <a:t>15</a:t>
            </a:fld>
            <a:endParaRPr lang="nl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E9CC5-CA4B-4169-A4FE-0331A322686B}" type="slidenum">
              <a:rPr lang="nl-BE" smtClean="0"/>
              <a:pPr/>
              <a:t>16</a:t>
            </a:fld>
            <a:endParaRPr lang="nl-B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E9CC5-CA4B-4169-A4FE-0331A322686B}" type="slidenum">
              <a:rPr lang="nl-BE" smtClean="0"/>
              <a:pPr/>
              <a:t>17</a:t>
            </a:fld>
            <a:endParaRPr lang="nl-B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E9CC5-CA4B-4169-A4FE-0331A322686B}" type="slidenum">
              <a:rPr lang="nl-BE" smtClean="0"/>
              <a:pPr/>
              <a:t>18</a:t>
            </a:fld>
            <a:endParaRPr lang="nl-B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E9CC5-CA4B-4169-A4FE-0331A322686B}" type="slidenum">
              <a:rPr lang="nl-BE" smtClean="0"/>
              <a:pPr/>
              <a:t>19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E9CC5-CA4B-4169-A4FE-0331A322686B}" type="slidenum">
              <a:rPr lang="nl-BE" smtClean="0"/>
              <a:pPr/>
              <a:t>2</a:t>
            </a:fld>
            <a:endParaRPr lang="nl-B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E9CC5-CA4B-4169-A4FE-0331A322686B}" type="slidenum">
              <a:rPr lang="nl-BE" smtClean="0"/>
              <a:pPr/>
              <a:t>20</a:t>
            </a:fld>
            <a:endParaRPr lang="nl-B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E9CC5-CA4B-4169-A4FE-0331A322686B}" type="slidenum">
              <a:rPr lang="nl-BE" smtClean="0"/>
              <a:pPr/>
              <a:t>21</a:t>
            </a:fld>
            <a:endParaRPr lang="nl-B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E9CC5-CA4B-4169-A4FE-0331A322686B}" type="slidenum">
              <a:rPr lang="nl-BE" smtClean="0"/>
              <a:pPr/>
              <a:t>22</a:t>
            </a:fld>
            <a:endParaRPr lang="nl-B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E9CC5-CA4B-4169-A4FE-0331A322686B}" type="slidenum">
              <a:rPr lang="nl-BE" smtClean="0"/>
              <a:pPr/>
              <a:t>23</a:t>
            </a:fld>
            <a:endParaRPr lang="nl-B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E9CC5-CA4B-4169-A4FE-0331A322686B}" type="slidenum">
              <a:rPr lang="nl-BE" smtClean="0"/>
              <a:pPr/>
              <a:t>24</a:t>
            </a:fld>
            <a:endParaRPr lang="nl-B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E9CC5-CA4B-4169-A4FE-0331A322686B}" type="slidenum">
              <a:rPr lang="nl-BE" smtClean="0"/>
              <a:pPr/>
              <a:t>25</a:t>
            </a:fld>
            <a:endParaRPr lang="nl-B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E9CC5-CA4B-4169-A4FE-0331A322686B}" type="slidenum">
              <a:rPr lang="nl-BE" smtClean="0"/>
              <a:pPr/>
              <a:t>26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E9CC5-CA4B-4169-A4FE-0331A322686B}" type="slidenum">
              <a:rPr lang="nl-BE" smtClean="0"/>
              <a:pPr/>
              <a:t>3</a:t>
            </a:fld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E9CC5-CA4B-4169-A4FE-0331A322686B}" type="slidenum">
              <a:rPr lang="nl-BE" smtClean="0"/>
              <a:pPr/>
              <a:t>4</a:t>
            </a:fld>
            <a:endParaRPr 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E9CC5-CA4B-4169-A4FE-0331A322686B}" type="slidenum">
              <a:rPr lang="nl-BE" smtClean="0"/>
              <a:pPr/>
              <a:t>5</a:t>
            </a:fld>
            <a:endParaRPr 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E9CC5-CA4B-4169-A4FE-0331A322686B}" type="slidenum">
              <a:rPr lang="nl-BE" smtClean="0"/>
              <a:pPr/>
              <a:t>6</a:t>
            </a:fld>
            <a:endParaRPr lang="nl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E9CC5-CA4B-4169-A4FE-0331A322686B}" type="slidenum">
              <a:rPr lang="nl-BE" smtClean="0"/>
              <a:pPr/>
              <a:t>7</a:t>
            </a:fld>
            <a:endParaRPr lang="nl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E9CC5-CA4B-4169-A4FE-0331A322686B}" type="slidenum">
              <a:rPr lang="nl-BE" smtClean="0"/>
              <a:pPr/>
              <a:t>8</a:t>
            </a:fld>
            <a:endParaRPr lang="nl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E9CC5-CA4B-4169-A4FE-0331A322686B}" type="slidenum">
              <a:rPr lang="nl-BE" smtClean="0"/>
              <a:pPr/>
              <a:t>9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6CA8-CB29-4843-838E-A3FD452582C6}" type="datetimeFigureOut">
              <a:rPr lang="nl-BE" smtClean="0"/>
              <a:pPr/>
              <a:t>3/03/2013</a:t>
            </a:fld>
            <a:endParaRPr lang="nl-BE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1854-051D-41FD-876D-2E2235A92CE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6CA8-CB29-4843-838E-A3FD452582C6}" type="datetimeFigureOut">
              <a:rPr lang="nl-BE" smtClean="0"/>
              <a:pPr/>
              <a:t>3/03/2013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1854-051D-41FD-876D-2E2235A92CE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6CA8-CB29-4843-838E-A3FD452582C6}" type="datetimeFigureOut">
              <a:rPr lang="nl-BE" smtClean="0"/>
              <a:pPr/>
              <a:t>3/03/2013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1854-051D-41FD-876D-2E2235A92CE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6CA8-CB29-4843-838E-A3FD452582C6}" type="datetimeFigureOut">
              <a:rPr lang="nl-BE" smtClean="0"/>
              <a:pPr/>
              <a:t>3/03/2013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1854-051D-41FD-876D-2E2235A92CE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6CA8-CB29-4843-838E-A3FD452582C6}" type="datetimeFigureOut">
              <a:rPr lang="nl-BE" smtClean="0"/>
              <a:pPr/>
              <a:t>3/03/2013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1854-051D-41FD-876D-2E2235A92CE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6CA8-CB29-4843-838E-A3FD452582C6}" type="datetimeFigureOut">
              <a:rPr lang="nl-BE" smtClean="0"/>
              <a:pPr/>
              <a:t>3/03/2013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1854-051D-41FD-876D-2E2235A92CE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6CA8-CB29-4843-838E-A3FD452582C6}" type="datetimeFigureOut">
              <a:rPr lang="nl-BE" smtClean="0"/>
              <a:pPr/>
              <a:t>3/03/2013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1854-051D-41FD-876D-2E2235A92CE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6CA8-CB29-4843-838E-A3FD452582C6}" type="datetimeFigureOut">
              <a:rPr lang="nl-BE" smtClean="0"/>
              <a:pPr/>
              <a:t>3/03/2013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1854-051D-41FD-876D-2E2235A92CE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6CA8-CB29-4843-838E-A3FD452582C6}" type="datetimeFigureOut">
              <a:rPr lang="nl-BE" smtClean="0"/>
              <a:pPr/>
              <a:t>3/03/2013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1854-051D-41FD-876D-2E2235A92CE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6CA8-CB29-4843-838E-A3FD452582C6}" type="datetimeFigureOut">
              <a:rPr lang="nl-BE" smtClean="0"/>
              <a:pPr/>
              <a:t>3/03/2013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1854-051D-41FD-876D-2E2235A92CE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met één afgeknipte en afgeronde hoek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ige driehoe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6CA8-CB29-4843-838E-A3FD452582C6}" type="datetimeFigureOut">
              <a:rPr lang="nl-BE" smtClean="0"/>
              <a:pPr/>
              <a:t>3/03/2013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3261854-051D-41FD-876D-2E2235A92CE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Vrije v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rije v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BF6CA8-CB29-4843-838E-A3FD452582C6}" type="datetimeFigureOut">
              <a:rPr lang="nl-BE" smtClean="0"/>
              <a:pPr/>
              <a:t>3/03/2013</a:t>
            </a:fld>
            <a:endParaRPr lang="nl-BE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261854-051D-41FD-876D-2E2235A92CE0}" type="slidenum">
              <a:rPr lang="nl-BE" smtClean="0"/>
              <a:pPr/>
              <a:t>‹nr.›</a:t>
            </a:fld>
            <a:endParaRPr lang="nl-BE"/>
          </a:p>
        </p:txBody>
      </p:sp>
      <p:grpSp>
        <p:nvGrpSpPr>
          <p:cNvPr id="2" name="Groe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1472" y="2214554"/>
            <a:ext cx="7851648" cy="1828800"/>
          </a:xfrm>
        </p:spPr>
        <p:txBody>
          <a:bodyPr/>
          <a:lstStyle/>
          <a:p>
            <a:pPr algn="ctr"/>
            <a:r>
              <a:rPr lang="nl-BE" dirty="0" smtClean="0"/>
              <a:t>Een reis op mijn eentje:</a:t>
            </a:r>
            <a:br>
              <a:rPr lang="nl-BE" dirty="0" smtClean="0"/>
            </a:br>
            <a:r>
              <a:rPr lang="nl-BE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Turkije</a:t>
            </a:r>
            <a:endParaRPr lang="nl-BE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89304" y="6443198"/>
            <a:ext cx="7854696" cy="414802"/>
          </a:xfrm>
        </p:spPr>
        <p:txBody>
          <a:bodyPr>
            <a:normAutofit/>
          </a:bodyPr>
          <a:lstStyle/>
          <a:p>
            <a:r>
              <a:rPr lang="nl-BE" sz="2000" dirty="0" smtClean="0">
                <a:solidFill>
                  <a:srgbClr val="00B0F0"/>
                </a:solidFill>
              </a:rPr>
              <a:t>Gemaakt door </a:t>
            </a:r>
            <a:r>
              <a:rPr lang="nl-BE" sz="2000" dirty="0" err="1" smtClean="0">
                <a:solidFill>
                  <a:srgbClr val="00B0F0"/>
                </a:solidFill>
              </a:rPr>
              <a:t>Vanessa</a:t>
            </a:r>
            <a:r>
              <a:rPr lang="nl-BE" sz="2000" dirty="0" smtClean="0">
                <a:solidFill>
                  <a:srgbClr val="00B0F0"/>
                </a:solidFill>
              </a:rPr>
              <a:t> Cool om mijn ouders te overtuigen</a:t>
            </a:r>
            <a:endParaRPr lang="nl-BE" sz="2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 err="1" smtClean="0"/>
              <a:t>Gözleme</a:t>
            </a:r>
            <a:r>
              <a:rPr lang="nl-BE" dirty="0" smtClean="0"/>
              <a:t>: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BE" sz="1600" dirty="0" smtClean="0"/>
              <a:t>Turkse pannenkoek die gebakken wordt op een metalen plaat</a:t>
            </a:r>
          </a:p>
          <a:p>
            <a:r>
              <a:rPr lang="nl-BE" sz="1600" dirty="0" smtClean="0"/>
              <a:t>met erin: fetakaas, gehakt of worst…</a:t>
            </a:r>
            <a:endParaRPr lang="nl-BE" sz="1600" dirty="0"/>
          </a:p>
        </p:txBody>
      </p:sp>
      <p:pic>
        <p:nvPicPr>
          <p:cNvPr id="5" name="Tijdelijke aanduiding voor afbeelding 4" descr="gozlem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942" r="59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 smtClean="0"/>
              <a:t>Salades</a:t>
            </a:r>
            <a:r>
              <a:rPr lang="nl-BE" dirty="0" smtClean="0"/>
              <a:t>: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BE" sz="1600" dirty="0" smtClean="0"/>
              <a:t>geen maaltijd zonder salade</a:t>
            </a:r>
            <a:endParaRPr lang="nl-BE" sz="1600" dirty="0"/>
          </a:p>
        </p:txBody>
      </p:sp>
      <p:pic>
        <p:nvPicPr>
          <p:cNvPr id="5" name="Tijdelijke aanduiding voor afbeelding 4" descr="salad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0909" r="1090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 smtClean="0"/>
              <a:t>Baklava</a:t>
            </a:r>
            <a:r>
              <a:rPr lang="nl-BE" dirty="0" smtClean="0"/>
              <a:t>:</a:t>
            </a:r>
            <a:endParaRPr lang="nl-BE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BE" sz="1600" dirty="0" smtClean="0"/>
              <a:t>dunne plakjes bladerdeeg met </a:t>
            </a:r>
            <a:r>
              <a:rPr lang="nl-BE" sz="1600" dirty="0" err="1" smtClean="0"/>
              <a:t>pistachnoten</a:t>
            </a:r>
            <a:endParaRPr lang="nl-BE" sz="1600" dirty="0"/>
          </a:p>
        </p:txBody>
      </p:sp>
      <p:pic>
        <p:nvPicPr>
          <p:cNvPr id="14" name="Tijdelijke aanduiding voor afbeelding 13" descr="baklava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999" r="599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Mijn planning:</a:t>
            </a:r>
            <a:endParaRPr lang="nl-BE" dirty="0"/>
          </a:p>
        </p:txBody>
      </p:sp>
      <p:graphicFrame>
        <p:nvGraphicFramePr>
          <p:cNvPr id="13" name="Tijdelijke aanduiding voor inhoud 12"/>
          <p:cNvGraphicFramePr>
            <a:graphicFrameLocks noGrp="1"/>
          </p:cNvGraphicFramePr>
          <p:nvPr>
            <p:ph idx="1"/>
          </p:nvPr>
        </p:nvGraphicFramePr>
        <p:xfrm>
          <a:off x="-32" y="0"/>
          <a:ext cx="9144033" cy="6857999"/>
        </p:xfrm>
        <a:graphic>
          <a:graphicData uri="http://schemas.openxmlformats.org/drawingml/2006/table">
            <a:tbl>
              <a:tblPr/>
              <a:tblGrid>
                <a:gridCol w="810530"/>
                <a:gridCol w="3747377"/>
                <a:gridCol w="3747377"/>
                <a:gridCol w="838749"/>
              </a:tblGrid>
              <a:tr h="36333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b="1" u="sng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Mijn reis naar Turkije (planning)</a:t>
                      </a:r>
                      <a:endParaRPr lang="nl-BE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74" marR="5687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24979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 maart</a:t>
                      </a:r>
                      <a:endParaRPr lang="nl-BE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74" marR="5687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latin typeface="Calibri"/>
                          <a:ea typeface="Calibri"/>
                          <a:cs typeface="Times New Roman"/>
                        </a:rPr>
                        <a:t>13:15</a:t>
                      </a:r>
                    </a:p>
                  </a:txBody>
                  <a:tcPr marL="56874" marR="56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latin typeface="Calibri"/>
                          <a:ea typeface="Calibri"/>
                          <a:cs typeface="Times New Roman"/>
                        </a:rPr>
                        <a:t>Vertrekken met het vliegtuig</a:t>
                      </a:r>
                    </a:p>
                  </a:txBody>
                  <a:tcPr marL="56874" marR="5687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latin typeface="Calibri"/>
                          <a:ea typeface="Calibri"/>
                          <a:cs typeface="Times New Roman"/>
                        </a:rPr>
                        <a:t>15 euro</a:t>
                      </a:r>
                    </a:p>
                  </a:txBody>
                  <a:tcPr marL="56874" marR="5687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9794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latin typeface="Calibri"/>
                          <a:ea typeface="Calibri"/>
                          <a:cs typeface="Times New Roman"/>
                        </a:rPr>
                        <a:t>18:00</a:t>
                      </a:r>
                    </a:p>
                  </a:txBody>
                  <a:tcPr marL="56874" marR="56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latin typeface="Calibri"/>
                          <a:ea typeface="Calibri"/>
                          <a:cs typeface="Times New Roman"/>
                        </a:rPr>
                        <a:t>Aangekomen in Turkije</a:t>
                      </a:r>
                    </a:p>
                  </a:txBody>
                  <a:tcPr marL="56874" marR="5687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49959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latin typeface="Calibri"/>
                          <a:ea typeface="Calibri"/>
                          <a:cs typeface="Times New Roman"/>
                        </a:rPr>
                        <a:t>Na 18:00</a:t>
                      </a:r>
                    </a:p>
                  </a:txBody>
                  <a:tcPr marL="56874" marR="56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latin typeface="Calibri"/>
                          <a:ea typeface="Calibri"/>
                          <a:cs typeface="Times New Roman"/>
                        </a:rPr>
                        <a:t>Bagage uitpakken en de nabije streek en hotel verkennen</a:t>
                      </a:r>
                    </a:p>
                  </a:txBody>
                  <a:tcPr marL="56874" marR="5687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499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 maart</a:t>
                      </a:r>
                      <a:endParaRPr lang="nl-BE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74" marR="5687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latin typeface="Calibri"/>
                          <a:ea typeface="Calibri"/>
                          <a:cs typeface="Times New Roman"/>
                        </a:rPr>
                        <a:t>Het oude Side gaan bezoeken en zijn archeologisch museum (met de taxi)</a:t>
                      </a:r>
                    </a:p>
                  </a:txBody>
                  <a:tcPr marL="56874" marR="56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latin typeface="Calibri"/>
                          <a:ea typeface="Calibri"/>
                          <a:cs typeface="Times New Roman"/>
                        </a:rPr>
                        <a:t>115 euro</a:t>
                      </a:r>
                    </a:p>
                  </a:txBody>
                  <a:tcPr marL="56874" marR="5687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49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3 maart</a:t>
                      </a:r>
                      <a:endParaRPr lang="nl-BE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74" marR="5687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latin typeface="Calibri"/>
                          <a:ea typeface="Calibri"/>
                          <a:cs typeface="Times New Roman"/>
                        </a:rPr>
                        <a:t>De watervallen van </a:t>
                      </a:r>
                      <a:r>
                        <a:rPr lang="nl-BE" sz="1400" dirty="0" err="1">
                          <a:latin typeface="Calibri"/>
                          <a:ea typeface="Calibri"/>
                          <a:cs typeface="Times New Roman"/>
                        </a:rPr>
                        <a:t>Manavgat</a:t>
                      </a:r>
                      <a:r>
                        <a:rPr lang="nl-BE" sz="1400" dirty="0">
                          <a:latin typeface="Calibri"/>
                          <a:ea typeface="Calibri"/>
                          <a:cs typeface="Times New Roman"/>
                        </a:rPr>
                        <a:t> bezoeken (ligt op 5 km van Side =&gt; bereikbaar met de boot) neem hiervoor een dag om het hele dorpje te bezoeken en een leuk restaurantje mee te pikken</a:t>
                      </a:r>
                    </a:p>
                  </a:txBody>
                  <a:tcPr marL="56874" marR="56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latin typeface="Calibri"/>
                          <a:ea typeface="Calibri"/>
                          <a:cs typeface="Times New Roman"/>
                        </a:rPr>
                        <a:t>110 euro</a:t>
                      </a:r>
                    </a:p>
                  </a:txBody>
                  <a:tcPr marL="56874" marR="5687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99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4 maart</a:t>
                      </a:r>
                      <a:endParaRPr lang="nl-BE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74" marR="5687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latin typeface="Calibri"/>
                          <a:ea typeface="Calibri"/>
                          <a:cs typeface="Times New Roman"/>
                        </a:rPr>
                        <a:t>Gaan golfen in </a:t>
                      </a:r>
                      <a:r>
                        <a:rPr lang="nl-BE" sz="1400" dirty="0" err="1">
                          <a:latin typeface="Calibri"/>
                          <a:ea typeface="Calibri"/>
                          <a:cs typeface="Times New Roman"/>
                        </a:rPr>
                        <a:t>Antalya</a:t>
                      </a:r>
                      <a:r>
                        <a:rPr lang="nl-BE" sz="1400" dirty="0"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nl-BE" sz="1400" dirty="0" err="1" smtClean="0">
                          <a:latin typeface="Calibri"/>
                          <a:ea typeface="Calibri"/>
                          <a:cs typeface="Times New Roman"/>
                        </a:rPr>
                        <a:t>Lykia</a:t>
                      </a:r>
                      <a:r>
                        <a:rPr lang="nl-BE" sz="1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1400" dirty="0">
                          <a:latin typeface="Calibri"/>
                          <a:ea typeface="Calibri"/>
                          <a:cs typeface="Times New Roman"/>
                        </a:rPr>
                        <a:t>Links golf =&gt; 75 euro) en er ook de historische stad en zijn winkels verkennen (met de taxi ernaartoe)</a:t>
                      </a:r>
                    </a:p>
                  </a:txBody>
                  <a:tcPr marL="56874" marR="56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latin typeface="Calibri"/>
                          <a:ea typeface="Calibri"/>
                          <a:cs typeface="Times New Roman"/>
                        </a:rPr>
                        <a:t>165 euro</a:t>
                      </a:r>
                    </a:p>
                  </a:txBody>
                  <a:tcPr marL="56874" marR="5687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979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5 maart</a:t>
                      </a:r>
                      <a:endParaRPr lang="nl-BE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74" marR="5687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latin typeface="Calibri"/>
                          <a:ea typeface="Calibri"/>
                          <a:cs typeface="Times New Roman"/>
                        </a:rPr>
                        <a:t>voormiddag</a:t>
                      </a:r>
                    </a:p>
                  </a:txBody>
                  <a:tcPr marL="56874" marR="56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latin typeface="Calibri"/>
                          <a:ea typeface="Calibri"/>
                          <a:cs typeface="Times New Roman"/>
                        </a:rPr>
                        <a:t>De nabije winkels en shops verkennen</a:t>
                      </a:r>
                    </a:p>
                  </a:txBody>
                  <a:tcPr marL="56874" marR="5687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latin typeface="Calibri"/>
                          <a:ea typeface="Calibri"/>
                          <a:cs typeface="Times New Roman"/>
                        </a:rPr>
                        <a:t>150 euro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latin typeface="Calibri"/>
                          <a:ea typeface="Calibri"/>
                          <a:cs typeface="Times New Roman"/>
                        </a:rPr>
                        <a:t>0 euro</a:t>
                      </a:r>
                    </a:p>
                  </a:txBody>
                  <a:tcPr marL="56874" marR="5687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9959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latin typeface="Calibri"/>
                          <a:ea typeface="Calibri"/>
                          <a:cs typeface="Times New Roman"/>
                        </a:rPr>
                        <a:t>namiddag</a:t>
                      </a:r>
                    </a:p>
                  </a:txBody>
                  <a:tcPr marL="56874" marR="56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latin typeface="Calibri"/>
                          <a:ea typeface="Calibri"/>
                          <a:cs typeface="Times New Roman"/>
                        </a:rPr>
                        <a:t>van de faciliteiten van het hotel en het zwembad genieten</a:t>
                      </a:r>
                    </a:p>
                  </a:txBody>
                  <a:tcPr marL="56874" marR="5687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24897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6 maart</a:t>
                      </a:r>
                      <a:endParaRPr lang="nl-BE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74" marR="5687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latin typeface="Calibri"/>
                          <a:ea typeface="Calibri"/>
                          <a:cs typeface="Times New Roman"/>
                        </a:rPr>
                        <a:t>voormiddag</a:t>
                      </a:r>
                    </a:p>
                  </a:txBody>
                  <a:tcPr marL="56874" marR="56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latin typeface="Calibri"/>
                          <a:ea typeface="Calibri"/>
                          <a:cs typeface="Times New Roman"/>
                        </a:rPr>
                        <a:t>Vroeg opstaan om de archeologische site van Aspendos (45 km) te gaan bezoeken en het stadje te verkennen (best bewaard gebleven amfitheater uit de Romeinse tijd)</a:t>
                      </a:r>
                    </a:p>
                  </a:txBody>
                  <a:tcPr marL="56874" marR="5687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latin typeface="Calibri"/>
                          <a:ea typeface="Calibri"/>
                          <a:cs typeface="Times New Roman"/>
                        </a:rPr>
                        <a:t>125 euro</a:t>
                      </a:r>
                    </a:p>
                  </a:txBody>
                  <a:tcPr marL="56874" marR="5687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749383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latin typeface="Calibri"/>
                          <a:ea typeface="Calibri"/>
                          <a:cs typeface="Times New Roman"/>
                        </a:rPr>
                        <a:t>namiddag</a:t>
                      </a:r>
                    </a:p>
                  </a:txBody>
                  <a:tcPr marL="56874" marR="56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latin typeface="Calibri"/>
                          <a:ea typeface="Calibri"/>
                          <a:cs typeface="Times New Roman"/>
                        </a:rPr>
                        <a:t>Het dichtbijgelegen stadje </a:t>
                      </a:r>
                      <a:r>
                        <a:rPr lang="nl-BE" sz="1400" dirty="0" err="1">
                          <a:latin typeface="Calibri"/>
                          <a:ea typeface="Calibri"/>
                          <a:cs typeface="Times New Roman"/>
                        </a:rPr>
                        <a:t>Perge</a:t>
                      </a:r>
                      <a:r>
                        <a:rPr lang="nl-BE" sz="1400" dirty="0">
                          <a:latin typeface="Calibri"/>
                          <a:ea typeface="Calibri"/>
                          <a:cs typeface="Times New Roman"/>
                        </a:rPr>
                        <a:t> gaan bezoeken (ook overblijfselen uit de antieke oudheid)</a:t>
                      </a:r>
                    </a:p>
                  </a:txBody>
                  <a:tcPr marL="56874" marR="5687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latin typeface="Calibri"/>
                          <a:ea typeface="Calibri"/>
                          <a:cs typeface="Times New Roman"/>
                        </a:rPr>
                        <a:t>75 euro</a:t>
                      </a:r>
                    </a:p>
                  </a:txBody>
                  <a:tcPr marL="56874" marR="5687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99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7 maart</a:t>
                      </a:r>
                      <a:endParaRPr lang="nl-BE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74" marR="5687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latin typeface="Calibri"/>
                          <a:ea typeface="Calibri"/>
                          <a:cs typeface="Times New Roman"/>
                        </a:rPr>
                        <a:t>Rustig de tijd nemen om mijn bagage in te pakken en nog een dagje van het zwembad/ strand/ faciliteiten te genieten</a:t>
                      </a:r>
                    </a:p>
                  </a:txBody>
                  <a:tcPr marL="56874" marR="56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latin typeface="Calibri"/>
                          <a:ea typeface="Calibri"/>
                          <a:cs typeface="Times New Roman"/>
                        </a:rPr>
                        <a:t>0 euro</a:t>
                      </a:r>
                    </a:p>
                  </a:txBody>
                  <a:tcPr marL="56874" marR="5687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979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8 maart</a:t>
                      </a:r>
                      <a:endParaRPr lang="nl-BE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74" marR="5687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latin typeface="Calibri"/>
                          <a:ea typeface="Calibri"/>
                          <a:cs typeface="Times New Roman"/>
                        </a:rPr>
                        <a:t>9:00</a:t>
                      </a:r>
                    </a:p>
                  </a:txBody>
                  <a:tcPr marL="56874" marR="56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latin typeface="Calibri"/>
                          <a:ea typeface="Calibri"/>
                          <a:cs typeface="Times New Roman"/>
                        </a:rPr>
                        <a:t>Het vliegtuig nemen naar Brussel</a:t>
                      </a:r>
                    </a:p>
                  </a:txBody>
                  <a:tcPr marL="56874" marR="5687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latin typeface="Calibri"/>
                          <a:ea typeface="Calibri"/>
                          <a:cs typeface="Times New Roman"/>
                        </a:rPr>
                        <a:t>15 euro</a:t>
                      </a:r>
                    </a:p>
                  </a:txBody>
                  <a:tcPr marL="56874" marR="5687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9794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latin typeface="Calibri"/>
                          <a:ea typeface="Calibri"/>
                          <a:cs typeface="Times New Roman"/>
                        </a:rPr>
                        <a:t>12:05</a:t>
                      </a:r>
                    </a:p>
                  </a:txBody>
                  <a:tcPr marL="56874" marR="56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latin typeface="Calibri"/>
                          <a:ea typeface="Calibri"/>
                          <a:cs typeface="Times New Roman"/>
                        </a:rPr>
                        <a:t>Aankomst in Brussel</a:t>
                      </a:r>
                    </a:p>
                  </a:txBody>
                  <a:tcPr marL="56874" marR="5687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Dag 1:</a:t>
            </a:r>
            <a:endParaRPr lang="nl-BE" dirty="0"/>
          </a:p>
        </p:txBody>
      </p:sp>
      <p:pic>
        <p:nvPicPr>
          <p:cNvPr id="2050" name="Picture 2" descr="http://www.rnw.nl/data/files/images/lead/Opstijgend%20vliegtu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852899"/>
            <a:ext cx="7429552" cy="4933687"/>
          </a:xfrm>
          <a:prstGeom prst="rect">
            <a:avLst/>
          </a:prstGeom>
          <a:noFill/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57224" y="1857364"/>
            <a:ext cx="7429552" cy="2207900"/>
          </a:xfrm>
        </p:spPr>
        <p:txBody>
          <a:bodyPr/>
          <a:lstStyle/>
          <a:p>
            <a:pPr>
              <a:buNone/>
            </a:pPr>
            <a:r>
              <a:rPr lang="nl-BE" b="1" dirty="0" smtClean="0"/>
              <a:t>13:15</a:t>
            </a:r>
            <a:r>
              <a:rPr lang="nl-BE" dirty="0" smtClean="0"/>
              <a:t> =&gt; vliegtuig vertrekt</a:t>
            </a:r>
          </a:p>
          <a:p>
            <a:pPr>
              <a:buNone/>
            </a:pPr>
            <a:r>
              <a:rPr lang="nl-BE" b="1" dirty="0" smtClean="0"/>
              <a:t>18:00</a:t>
            </a:r>
            <a:r>
              <a:rPr lang="nl-BE" dirty="0" smtClean="0"/>
              <a:t> =&gt; aankomst in Turkse </a:t>
            </a:r>
            <a:r>
              <a:rPr lang="nl-BE" dirty="0" err="1" smtClean="0"/>
              <a:t>Riviera</a:t>
            </a:r>
            <a:endParaRPr lang="nl-BE" dirty="0" smtClean="0"/>
          </a:p>
          <a:p>
            <a:pPr>
              <a:buNone/>
            </a:pPr>
            <a:r>
              <a:rPr lang="nl-BE" b="1" dirty="0" smtClean="0"/>
              <a:t>Na 18:00</a:t>
            </a:r>
            <a:r>
              <a:rPr lang="nl-BE" dirty="0" smtClean="0"/>
              <a:t> =&gt; bagage uitpakken en streek verkennen	</a:t>
            </a:r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2928926" y="3286124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200" b="1" dirty="0" smtClean="0">
                <a:solidFill>
                  <a:srgbClr val="FF0000"/>
                </a:solidFill>
              </a:rPr>
              <a:t>15 euro </a:t>
            </a:r>
            <a:endParaRPr lang="nl-BE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Dag 2: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3388"/>
          </a:xfrm>
        </p:spPr>
        <p:txBody>
          <a:bodyPr/>
          <a:lstStyle/>
          <a:p>
            <a:pPr>
              <a:buNone/>
            </a:pPr>
            <a:r>
              <a:rPr lang="nl-BE" b="1" dirty="0" smtClean="0"/>
              <a:t>Side + museum bezoeken</a:t>
            </a:r>
            <a:endParaRPr lang="nl-BE" b="1" dirty="0"/>
          </a:p>
        </p:txBody>
      </p:sp>
      <p:pic>
        <p:nvPicPr>
          <p:cNvPr id="44034" name="Picture 2" descr="http://t0.gstatic.com/images?q=tbn:ANd9GcQBQHz2Q-Dy_WAUOnF-TcIIzHsUbLA8W7si093Qo0EbGlE1pT1qY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0149"/>
            <a:ext cx="2466975" cy="1847851"/>
          </a:xfrm>
          <a:prstGeom prst="rect">
            <a:avLst/>
          </a:prstGeom>
          <a:noFill/>
        </p:spPr>
      </p:pic>
      <p:pic>
        <p:nvPicPr>
          <p:cNvPr id="44036" name="Picture 4" descr="http://t3.gstatic.com/images?q=tbn:ANd9GcRGgVYRMNOMDKel8kHjmb-RkKuesp9-1tIknC1mhicKLhooYD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33661"/>
            <a:ext cx="1847850" cy="2466975"/>
          </a:xfrm>
          <a:prstGeom prst="rect">
            <a:avLst/>
          </a:prstGeom>
          <a:noFill/>
        </p:spPr>
      </p:pic>
      <p:pic>
        <p:nvPicPr>
          <p:cNvPr id="44038" name="Picture 6" descr="http://media-cdn.tripadvisor.com/media/photo-s/01/7c/c3/4f/appollos-temple.jpg"/>
          <p:cNvPicPr>
            <a:picLocks noChangeAspect="1" noChangeArrowheads="1"/>
          </p:cNvPicPr>
          <p:nvPr/>
        </p:nvPicPr>
        <p:blipFill>
          <a:blip r:embed="rId5"/>
          <a:srcRect l="8677" r="11058"/>
          <a:stretch>
            <a:fillRect/>
          </a:stretch>
        </p:blipFill>
        <p:spPr bwMode="auto">
          <a:xfrm>
            <a:off x="1857356" y="2533792"/>
            <a:ext cx="2643206" cy="2466844"/>
          </a:xfrm>
          <a:prstGeom prst="rect">
            <a:avLst/>
          </a:prstGeom>
          <a:noFill/>
        </p:spPr>
      </p:pic>
      <p:pic>
        <p:nvPicPr>
          <p:cNvPr id="44039" name="Picture 7" descr="D:\onze dingen\Vanessa\Afbeeldingen\vanessa's dingen\andere prenten, foto's\reizen\turkije paasvakantie 2012\DSC031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5000636"/>
            <a:ext cx="2500330" cy="1875248"/>
          </a:xfrm>
          <a:prstGeom prst="rect">
            <a:avLst/>
          </a:prstGeom>
          <a:noFill/>
        </p:spPr>
      </p:pic>
      <p:pic>
        <p:nvPicPr>
          <p:cNvPr id="44040" name="Picture 8" descr="D:\onze dingen\Vanessa\Afbeeldingen\vanessa's dingen\andere prenten, foto's\reizen\turkije paasvakantie 2012\DSC032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5000636"/>
            <a:ext cx="2500330" cy="1875248"/>
          </a:xfrm>
          <a:prstGeom prst="rect">
            <a:avLst/>
          </a:prstGeom>
          <a:noFill/>
        </p:spPr>
      </p:pic>
      <p:sp>
        <p:nvSpPr>
          <p:cNvPr id="44042" name="AutoShape 10" descr="data:image/jpeg;base64,/9j/4AAQSkZJRgABAQAAAQABAAD/2wCEAAkGBhQSEBUUEhQUFRQUFxoYFBgXFRoXFxkXFRcVFBQUGBgXGyYeFxkjGhQUHy8gIycpLCwsFx8xNTAqNSYrLCkBCQoKDgwOFw8PFykcHxwpKSkpLCkpLCkpKSkpKSwsKSkpKSkpKSkpKSkpKSwpKSkpKSksKSksKSkpKSkpLCwsLP/AABEIAMQBAQMBIgACEQEDEQH/xAAcAAAABwEBAAAAAAAAAAAAAAAAAQIDBAUGBwj/xABBEAABAwIDBQYEBAQEBQUAAAABAAIRAyEEEjEFBkFRYRMicYGRoTKx0fAHFFLBI0KS4WJygvEVM1Oy0hZzk6LC/8QAGQEAAwEBAQAAAAAAAAAAAAAAAAECAwQF/8QAJBEBAQACAwEAAgEFAQAAAAAAAAECEQMhMRJBUSIEFHGB8BP/2gAMAwEAAhEDEQA/AOVwhCNBeu4xIJSJAEgjQSAIII0ACiQRoDU7s71HDloILhefS1l0rYm36NcOd3Wltp9/RcNa8jSynUdsOaI4aWsSL2MeKnLGZHLp2N2KY9xaS0xfUeSZwG61Ml8AZXR1736hy1XNqG1S/IGy2Pi6xpK3u528oc1rHOALpDeZy2k9VOWNxnRy/ta4TdgNpuAkkiJK5/jt2KjXVg9wy3iNJAn0suv4WrIKze3sGC1w0nUxNjqPNRhnd9qsZn8K9oMa99NxuRLZt4gc10+qGmOi5fsJjKdfNTAysEA8gdbnxNlpn7zM0aZnTqjkx3dwS9LXbWODWEiLa+S47vfjO1qZhfy5cFrcNt8vquY7QO05hZrauFZTxGTNIdGc/pc7vu9LK8cfnords9iKWWkM2pvCrYV/tau19d8Rla2x5kWHsFQlVU0ogADieKbLkERUlsTjOqBbZBApAlEjQSAkSVCtNl7LzXdp9+/3rpOWUxm6vHG5XUQsNgXPP3P+3U++is2bLDRpp935q2ZQDRYffVMPxAEjU+0QPXQrky5LXXjxzFA/KIKR255+w+iNL6PUVSCOEIXrvPCEEEEgCCOEEDZKCNBICQRwiQYIkaCQKZVI0KscHtZ1N7XACW/D0niqtKBQHX9ib/MyhtWx0nqqneTfRjXxTkkxJm39yucurGNdNOiS6tOqn5kuz20TN6A2m6BD3H78kWFxnaMdUz5KjeOaBGmizBKtNm4pjWkOMWNgJkmw1TCzwNc0arXZ+0znvHlxMTr4qBvRtLtK7i02OoFoIt6q6x+LpVMMzhUbFha3AdNFjsRVLnEu1OqQNyiQQSISIpx9MjVIITpEokpLoYZz3BjGlznGGgCSSdAAFINQjfTIMEEEag2K6Bhd1W4Gh21eH4l1qbLFtM8XcnPaIvoCRE6rP43AtqvaQYP83gOJWN5cZWk47VdszZxecx+EEffz9Fe9q1pI6CB6/VNVsQKTGtaL3IHKdCfIlVhqyZJvzXJyZ/br48PhYVKxdrpyGijVDx9fAoMrzbihUbHgs2oZUFHlv6vdEgtG0ITlOlMxHrCSWr3tPMJhCEaGVLQEgWqRRwjpbLTBI1BiD+3Vana25B7GnVpQA5suDncenU6AcUr0GNQUzE7LqM+JqawuCfUe1jGlznGABxKAYQhXG3d1K+ELRWZAcAQ4Xbee7MRIg2Va2iZiJ6Je+AwQgQrTBbCq1z/Cpvc2YkCQPHlxUrb+5uIwp77CWQDnaJbf5JWzxWqoSERCMoiUiJJRIyiSAkAUESQOGues80y4oyncM5oPeEhBmYSqboMi3VP4l7NGA9SVGQDziCLkz1TBCNXG7e69bG1MtIQ0RnefhaDz5nk0a9NUWyTdLW0HZeyKuJqCnRaXOPoBxc46ADmuwbrbmU8EyZDqxHfqkWA1cG8WsAEniY8hcbt7r0sJT7OkNT33H4nkcSfkNAo2920Q2n2TdX3f0Zq1v+qAfAN5rj5OX66njbHDTGbzY/tnlwsxtmA8GjiepJJPUrJsxYYwuPxVJIHIGwJ8gFa7XeXkUWfFU16N/mJ8pScVue3UVTbXOBFuoIhcmec8rq48Le2cqYokybk6ps1Sn34I58jCKh5tkg+FpPlbqplDY7W/810n9DYJnkT8Lfc9FWONy8PLKY+q2jTc4w0Sfv18lbMwGX/nOvwbq7+nRvi5T6VIgQ0Cm3/Ddx8Xm/pCXTwgGgW045PWGXNvxDy0/wDp1fVv0QVj2SCvUZfVQdp9i9gNNnZ1AO8Ae6eduB9FTldwxv4WUXv7Sm5zHzOstJ6g8DxWX21+FtXte7l7+bLEgAiCM1jAiR4xqvQx5sL+WfxY5tCstibUFGoC5jXtm4cJGuvit1ivwTq5ZpV2OP6XtLPRwkHjwCyW1tzMVhGh+IolrM2WczSJ4DukxPApzPDLqUrjYtMTSo4gOey1Rxs4VCAADxGggWV3s+l2GFaMRULjq1rSD3bZcoiZ4p7dWiyuGMFEFgYA86d4CCf8S0OzdxKed76wL5tTBvkbyafuFjnnMeqqY2stsLZFPFvf2z5yZQ2RBLbkF3MmR6Lomx9gUKFMNaxg6gCTwknU6IbB3Ko4acjnkHUOdN+atqmDp6xccrLn5OT6vXjTHHSq3h2cK9F9Hg8RPEdRyWC2fubTwBdUqEvcLNsS2CBw5/JdHq0SDbyUbFY4Ydjn1RYHX70Sxzs6Fn5Z7Y+8uG+GkWMdJ7ogSdDA8QrPbey3Yyg6lmyB4jMNRy+QtxCXTq4fEtDmsYCJgwM3kfJRtm1a9LN2gm9r2jhHW3unfdzqiMBjfwfrNpPLHMe9rhkAMZ28RBs10xxgwuf4zCupvcx4hzSQ4dQvRlbazTSLj3YBmVxLfXCg4h9ZpBFQzGkEQNBwIC248ssvUZSRmiklKKStECRIyiKQBEjRI2ARI1vNzPw4dWitigW07FtPRz+Rdxaz3PQXMZZTHuqkt8VW6G5FTGOD3yygDd/F0atZOvV2g6my7NsjZrKFNtOkwMY0WA9yTq5x4koYbDAABoAaBDQBAAFgABp4BTHm1pvy16gLiz5Lm3xxkN4vFNp0nPdoBcaZidGed/AArm229p2fVqGSTJ6k6AfRX28W1O0fkae6wnTQu0cfAaDoJ4rG7eoNc6n2hfkaZLWEAucZgAnSwPe4cjKzqjGzGOzOysNXEPu5rdKbeDXu0aBxUrEYGnM4msa7v+jQMUgf8VUyD/pDj1Cl/mGDDuaGtpsyk9mz4Zg3eTeo7q7yhUVCpcTyAVcfDPaWfPfMelhWruezI1rKNL9FMRP+d5l7z4mOipmUQ1zgODjHmAVeNIVbXp/xHnT4f+1bzphvaVSFrpaFI2CUXoSTCCOSgjRu9vrDgjoYscVXPqpvtHcAo02XVSsIsoe0MLSrUzTqtDmkQWkSCq52OLdQlDaIdqiTQ2Zp7IoUuzyMylh7rhrexBOpBV3Rq25qlc4OeJuOSs8K4wE8hEmrX5JhrpS6rJUHtcpUms2HkmMXQFRpY8S1wgjmDYpujiZ6KU2oDqgKLZu7NPDWZmI4ZjMdPCAE9icWc0Bkjjz9IVu6oOKiYxoI5cosnvd7LTF787Kq1KINAhuUd4TGYEix6rjuPrvkteCCCZBEG/P0C6XtHb1TD56NaTLnfEZlsyAOEQR5rPb44NtRtOqySS0CYHOwtrb5Ltw3Jpje2GIRJyqyDBSFSSUSXkU3F7HcxpdfKIEkZZJEmJ1SNXQl0qLnuDWguc4w0ASSToABqVJ2dsupXqCnSYXPdoByGpJNgBzK7BufuRTwTc7ofXIu/g2RGRk6C+up9llnyTBWOO1VuR+HIpEVsSA6qLtZq2meZ4Ofp0HU3G8c23jc/t+6XSEff3zQq628Fw5ZXLut5JPB0Bb6dLfVVu8W1eypkAw5wIHT9TvKY8SeSs3vDGybBoufC5++vVYHbWONaqXHjoOQGg+fnKRobHSYVNtOpnrAcGiT4nT2A9VI2rtE0Wd2M79J0A/mcfl/sqyjJcSTJdraPIegRE5LPG0Gig90m7DaOdo91VUG95aDH4F7KTgXNhxb/wBzf2UTB4doeAGlxdAaOJJMAAdSurHxz07hsNoT6KJjMKHVieGVto5ZlYYzGFrywMOZpg8geIkfsquu9xqEVD/LMNtxIAnX3S2NJFM0mkNc65MW4dTGg8U1WZULiKWVrBbOQS4+AcIHHgdE9hGNAs0Jx7jMaBLZ6QvyFT/r1PUfRBSZHP2RIN19tYHQ+Kl4WsDbRVr9mVGuJYQRxGh8ZVUdsVaddwcwkMAJA6n4ucWR878XvTR4uiOiqqrTwhWT8UHtHUT6qI+mlOjqHSDp4q52Y50hp6nyUCvUyML3RDQSfAalSNk7YpkS1wIcLEGUXuCLyo8aKLiKM3AUY4gOccpmNVIZUIGqlSvq1IT+HxvApjGVfBV4xABTJc1gZBmyBqjhqqxmPm2qdbiRyMo0NoO8uxxiaRbDc89xx4ExN+q49iar6Rq0n0w9wMAunuAaFoB8F3OvUYKRc4aCTqYHHRcV3oLDjXGk4ltQZgbkgmZieFvddPDfwzzU79h1yx1Xs3ZGjM52gg2nwVdC0X/qmq3Dvw8gtcCDI53PWVnoWvaFhR2gKbRla0km4i4AsFYbPwOJ2i8MbORl3OPwNB583chqfcPbpbj1MWQ9006AN3xd0TLWTrpE6DrouvbO2bToUm06TQxjRYDieZOpJN5Kw5eWY9T1pjhv1F3c3dp4SnlpiTEF5jM49ek8NArYjQefpp8wgG8Pv71SwL+37ritt9bBTGk/f3+ySBLvvx+idI19Pv3UPaGO7KmX8dG9XHQe0noOqApt59pX7IHS7/E3DfKZPkOCy1aqGNc95hrRJP36KQ8Fxc4kySSSeJ1J9Vjt7dtAnsGmzRNTq+0N8vn4IJXV9oGtUc88dBybwCtaLgNSB4mFnaBmI4m8jTkrdjeJueqqTtnatKmPfnyZg4Nd8U5mktk2P8wnjpZJZRl2Z5JPU/KNFCo1ocI6/JTBV5wF03pmlNdyEBMVb1B/lPzaUh2JHBR31jnb/q+QU6CxpmybxFW0aKI2sTN4A1OgCc2jg30S0VZa54zNBaZLSSAYPCx1SMjtEFFv19vqjTDr+z94yTDinMY9zqrXU78HARJaevTVVuAwBmXMEcwZB6grQNblp/wsmeAYdzTupelRFZhC2oHDM1oGh0nwVVtTfllKsKVjIu6bC8QQrnauLIpFzhZokwNY5Lim0sSKtYumxIAJAEDwHL9lrxYTPulldeN9vXtmqKBqU3sa2cpbZ0g2PG48uKxOzNoupCaROe8gAxl4yFtTui2qKbA5lVsQHzlytGhLW/EeEqz2b+GuHpPD+0qOsQQcuUyIIPdkjzVzkwwmqn5tUOy95sW0MZRbmmCSKZcTIEg9VuMTtJwYHdnUmBIDSTfmANVaYPDMAhoAjpCkSJuVz5Zy3xpMbPywz95Zfly1JmDNNwAPUxZOnFN/mcG+JA+a2lQUy2CAR1CrNo7CwtWHPpU3kaSBbol9Y/ofNZ9+JY0/8xv9Q+qb2nvGygzM4yeQN/Lmom0Pw3ZXqudTD8MOFg9rj+pvesDe0qLsT8Kaj6z/AM64mk0d11OpdxnjmaSBErSTj9tT/JQ7e/EKpWBZTGVkWJ1nifvxWQOIdYTppzHmuo7e/CzDtouOHqVDWBJYHEFpHBhsI/zLnGI2PWZVFJ1N4qEwGxJJmLRr5LfC42fxTZZ6gwugbk/hmauWtiwW07FlLRz+Rfxa3pqenG93J/DptAtrYkB1WxazVtM8Ojn6X0HDmt5UsCuXl5/xi0xw/NQ30mgBrAA1oDWgCAAOAA0GiKJP34BLA+/HX5oDS3h+wXI2Kps4/fJONZz4Cf3+cI2tgJwi3ifl/eEEZLbcz+/381ktuY/tXwDLG2b15u8yLdAFd7e2hkZlae86RPJgsT4mI/qWUfUDWlzyAAJcToGgSfZMKjefa4wuHkR2j+7THXi7wGvpzXMsKyXySSTOvNSt4tunE13PuGi1McmjTzOp8VCwNX+IPP5KpE1YUBceKss1lApMMzwBurDDhpcO0Lg3iWgF2nAEgawPqqx9Z3wvBk5p6f7fIp3sKlRxyNc/K0udAJhrdXGNAOaLBYVzpItFjeNdPklflshmbReDrxg8x9F0XJnojGYV1IgOLZLQ6Gva+AZgEtJANpjW45pulJIJsP7dU6+owkQ283gdDwRAOLxqBPHwt+ynaicQ9vEEqNUxBJkkmdSTJ9VIxdEzc2UR0DQz7JGV2nQ+qNNT9yiQTVbM3rdQljCezEwHmT0iNPBCpv7XkwRpGnvrqoD9lnootXAEcF6Pxhe9M90/U3pxLtarvCbeiqi6U66geSXSw4m+g15nwlXJJ4ReD2g9jgQ5wgjQxpwW/wB1948TWD+6IaO6ev6eZ4+yuN0diYRtOm5raLqjL5/iJdGskyPQLTVMewNhwDY0XDy8svXy2xx/O0TZFWsQTUcOENLYIsJAPEeIUvEjkoztpMPH3S2Y0AWcuatDlDCj+fMpVOhTaZjwuUwKpeOBUfFYd4+GUjS6uIbPEKJjsU4MPZmeiqqtOtOjvW3sjZh6uYZAL/EST3Rx+/lqq1InbKVauNq4rsiKrBwyslrouSXus0Cwla3YO7LKJdVee0rvJLnkRAOrWD+UQL8Tx5C7Y2ABMyjj6Kc+W5dTpWOGim/3+iFUcEpgRHX74f3hYrNFv399SkhunRLP35IiI+/L6oIoXKXiKoaCSYDWz/t1kgDyTWHqybAuPQWHidAqPeXHuLuzbFrvv/NwGnCfU9EBU42uajy48eHADQNHQBc9/ETb5n8tT6GrHqyn8nH/AE9VsNtbWOHomo5onRgnVxFh4anyXMmguc5xu5xJceJJMklVE26VmF2S95v3R119FptlbtUxSe4y57Yg6QDIMAaJGFpq5wVqdUDXKP8A9D9wrjP6ZzJlcWgmJMidYsCeepU/Z9OZOUujgBOs8PRMV2993n7lSsBiixroBMox9F8PURlJgZbaTJ46lM1gSb2ClYV9nEi5OpTFWichq/yZsmaR8UTETOnSFptKLWEQW2uPPhJCUMxIBPGfS6LEtZ2YcKjXOcSMgzZmxo50gAAxwJPgob8eBoPU8lO1aWGNpXURxjkoWN2k835pvEbZq1KLKRyBjDLYY1riTMkuAzON+J5JfRzFPzeCCpc7v1H1QR9H8t5Tr+B8/qnHMB4HyKrm4Q5SczLajNfynXySGVCF63z+nLtajBtdYAz01TZwIbqD5hSd3dt/l6mdzS7hm5TraIJWtZvlh3iHAkakFggn0N1jllnjeptc1Z6oNnbZZRMsp5NLgzPOZ4LRjezDmJMc+6fokUN4sHImg1sEmezGptMKV/xnCuFxTjhDQD7rDLV9xrSf5V+N3tw40Zn8AWn3CLCbyYWoLk0jwDpj1FlLxL8JUjNTpa6iAfAwZKrdoYfAtY8Nbc6ESSLWgk2RJhZrVK7/AHCsVvhSpmBULwP0CfnCuNmb5Yeoy7w0jg9wB0110XL61DofmtRuruR2xFbEAtpatZoX+MfC33Phc6cnFx447tTjllb03eDr9qZa6WcCDIPgRqp9R7WCSYGl/vWU3QphjYAADQAABAHIAcE2zDF1M5yHuaTBLYaHTAIbp3bxPKeK863bpk0lg36BGNfvj9+yhbR2iKDAS1ziTDWtEuJ1014e6j4yjiarWCm5tEFs1CZJk/ygCDbxGvRSpcEx9/fVMh0W1PIXP3JSWRlYGultgI0IFpnipFMX6BANhhngPG59Bb3TgoNOt/H6aIE2+/vklsbA+7fYQEbH44UaZd/MTlaOZOnkBc/3WSdcku9T5kkqbtPF9rUt8LZy/wDl4n5QOCwH4kby9lT/AC1M9+o2ahGoZfu+LvlPNBKTevbX5mv3T/DZ3afXm/z+QCrKDVVDGOIkJntncz6/srRrbTDG02avaPOT6BP0t4abA8X7zYBjjIKyTQnWhPZfMaPD1Q7OXA3b3YMd46EyLgcreKl4J5DSMoIda7QSLg91x+E2iQoeBb3XeA/dJq7WFOG3N7x6+eqMbq9pvh+vRJcTFptxGg5+arH0bq1oVgaeYwJvrwIkaKEXsM3b6H6I2qI3YwkupdD6cFJJ5Im0yYskozjKBLQYjTkOYUTsOFvWfkretg3Gm3S4/efkoFakB/NnPJtglqnuaRvy/X2RIdof0H+ooJ6LbtuLoUK8dphyHARmZTLTF/02nrCh0t1MLcPzjqXQdOAy/OVNqY4mW9sHtIuCOfKVHZUa2cuWTpLoueGp5LomeU8rPUU2K3dyk/ly6qCIgiHjlpZyr37CxDGF7qT2sByklvHhY346hXe1N53YaG1XZs14Y4nLeJm0+AUvC7b7Sm2oO+x0x8Uy2QZFxKuf1FnXVReOVlKODq8GVNY0IHrCsmbCxRMNZmiCYc2L8CSRdbmhgX9kajw6nDe4zMcx4Avvx1y9L8lnNob1CnUcwte7LrdonwBcCf7pZf1V/SpwoDtg4wC9Enwe35Bydp7t4gmCzLab1GR4am611LY9SpRDg40qrgDDxmDf8DgDrzINim9lbOxNN5/MikWyMhbob3dmi3Cxgqf7i/iT/v8AZ/8AlFbsjc8M/iYhoLgZawQ7TQmNeg9VpxVhpJBHEjU24W1KTUxNpIe0mYJBIAuAe7I636JzDQRAfmNyTIJ1PLSNI4QufPO5XdazGTwVCq52rS0SCJNzYGSOEG0dFKcLAJLdUuZUmJttPXj6oVGy0jTNxGogcPP5Ix8ksfIffukDFKgGw1ogMAaB4CEufcwlMEfNLYL+CDBrZMclVbe2jlb2YPecL9Gn66eAPNWVbECmxz3aAX6zYAdTosXWr9q8vdcuM+EaAcgLeiAjbY2uzDUH1n6NFh+px+Fo8T+/JcO2hjn1qrqjzL3GT+wHQCB4BarfneA1quRhBpU3EDjLtHO/YefNZSrUMi9rH6qokuiIB8fom8yXRpzm6GfVIDFRDbUTrXHkelklo8FIaSYBMgaDlxgctUg0+z2Z2ZWjvGbTfQHyVXitnZgX5mgF2WC9syBmPdnNpxiOqsdltml4/wDiFUYvZzg8mWXMjgb6JWbKJzqjGtifYxZRsR2TcuWoH5myQ1ru6f0HMACfCR1V07ZDslg24PG9+dlEGw3A6s9T9EyRMJimBlQl9VrgB2bBTJD9ZBdmhgHgZlFh9pGSS035u/3Uk7Gd+pvv9EP+Du/U33Rsy8RtV5pQAIgjjOkKsp16Ypva6gHvd8DzVeMn+ltneatxspxZq3jz69FEqbId+pvv9EbJUZT+kf1O+qCtP+Enm33+iCNmvdjbarVKraEyX5A17mE5SQCSQ27uAgcSrXb+Jq4PEMa6q2rTfIljcpuYa4m3G3SL8zoK+6uIfTc0Nw7MzS2QGhwkRYtbI9VB2DuI9hzVX0arg8H+I0ucIa05RmngR9gI3r8rmM/TJ1HnGYtlMWLiGSQXZZLrxqYC1eytntwTqg7ZmcEmXtJhurWNANncyeY5KVuXuwKdbaHaNcHOqltMmfgJe9rmkag5m+i1G7+FAoNzNAeR3u6Rcd3iBwGvFY/Nmf1td+b5NKXa23s7GUw8lxLWnK0d4luYGCQItrGukcW9393G1a4rPkikYEtaA5zYIPdNw2fWORC2TKDf0j0H0TjGgaCPKFpanR9lGbJOJxApgk6fPonmWHislvTtZ2UlkQ1waOOoJJjyA8EBaVMUyJaMnGx7vpw8oTLa7Hi7RfQjrxsspgds1H1GsdkyuMGAZ0nnHBXOycfTrU5pZYFi2AC0j+UgaJULllAgEteY4B0nymRaOHVF21VmrQ4WEjW+psJPCwb5qM0xpZSWYw8RI6a/3QB09psOpLTcmeAHEx8IiPihTKTg6MpBHCDPhdMZWVJkBxGk6ieI4jxR0dngVA8OccsgA34RGY3joSUBMDUl1vP5BKUDauP7NhI+I2b48XeU+pCCU+8G0cx7MGzNertPbT1WH3u24aNEMYe/UtPENMyfYgeJ5K02pjxTY57jYXP3zXM9obSNdz3uFydOQAgDyCchWqqoyx8Z/wBlErmwU41RqB/dRKzZ0EKiKw77nwB+aBOqFFnOdOo+9U3Wmf7Kgca9PU3qJnJ5eil0MW4My9nTPenMWS7SMskxHHTVINZshs0fMfKP2UPaNEh7ZBvHt0UnYFZz2tbETqA1oaLxNxYLUbSxGazGtFiO7p6Ok20soqUSpipaAGvAji2B7qKprgZE94SJERI1IkaJrE5c5LQGgnutu6ByzGCUBGFOUC0DqpGGxLQ7+K3MyDZjiwzwMmbdIUTtOjff6pjRykD2Z/zfVRHMUmiXQbCJk6pWDNIvitna2NWQ502izoERPsmEHKUE5bl7/wBkaA7cCOiV6eiDWlLA6j1UtRA+KVPijjwQy9R7pAQSg5EWDn9+qGUcygE4qo4sIaJJ4zoOOqzW8OyKho9xheczbNgmzXAmOVwtTlHX78ktoHJIOc7P2NiRUa4Yep3TPeyt4EcXdVM3c3DrUXmp2zmGe8002kObrEtqn1W6kch9+aOfBMIY2WOZ9EtuzG8z7fRPVaQdrNuTiPkQjDBy9ST8ykDf/DmcZ8Zg+ouidSI+Go0Dk8A+4IPzTvZj9LfQJfhbyTCvOMqTAY1//t1WuP8AS/IfSVm9vYqu4kjCYogWb/DBsPBx8fNbRAUzyQHCt4sFja0NGFxDWC5mm4SeHkFnau7mK40a3/xu+i9MCieSV+XP2VX0Wnl47v1260qg8WOH7I2YCoNWn0P0Xp/8sOJHqj/Lt5/NH0NPNFOjHxN9lNw9OkTcN+S9EOwzDrJ8p+ZQGy6fFg82t+if0NOY7qbg0MQO0qsPZ6NA/mPEyeA0/wBlrjuJgIj8tSgC3cA85Ak+crTMw7AIDTHjb2CD6TeAjz+qi2npm6O4+FaMrKIaP5g0kXno4AeiZP4eUTpmBnXMfS+YH0WpLo4pVN3RGy1GPxf4dtdpUePIEAexPkqur+Grx8NRv+pp9y2QPBdGLuhRlwT2Xy5PX3ExFsopOnQZg1xjjDgDCra252LF+xcQdC2HD/6rtEBJNBvIaR5cug6I2Plw8bKqMzB7HtPVpHkof5YzHzXeMNRBbN78ibeF7eUJNfZVN2rWnxa0x/U0+plPovlwz8kf1D780F2v/wBN4f8A6FL+lBMfNMH5pYCCClZSWEEEAIRgIIJAYCBbZGggDDU41iCCAcFAdUfZDkgggEkxwCT23QeiCCAPtTzQDyeJQQQBFJQQQZSNBBBDCV2p5okEwLMiKCCAcpNSnFBBAGAkSggkCmMkpVWl3Tc3CNBARg/KIHBGyqUaCAV2pQQQT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4044" name="AutoShape 12" descr="data:image/jpeg;base64,/9j/4AAQSkZJRgABAQAAAQABAAD/2wCEAAkGBhQSEBUUEhQUFRQUFxoYFBgXFRoXFxkXFRcVFBQUGBgXGyYeFxkjGhQUHy8gIycpLCwsFx8xNTAqNSYrLCkBCQoKDgwOFw8PFykcHxwpKSkpLCkpLCkpKSkpKSwsKSkpKSkpKSkpKSkpKSwpKSkpKSksKSksKSkpKSkpLCwsLP/AABEIAMQBAQMBIgACEQEDEQH/xAAcAAAABwEBAAAAAAAAAAAAAAAAAQIDBAUGBwj/xABBEAABAwIDBQYEBAQEBQUAAAABAAIRAyEEEjEFBkFRYRMicYGRoTKx0fAHFFLBI0KS4WJygvEVM1Oy0hZzk6LC/8QAGQEAAwEBAQAAAAAAAAAAAAAAAAECAwQF/8QAJBEBAQACAwEAAgEFAQAAAAAAAAECEQMhMRJBUSIEFHGB8BP/2gAMAwEAAhEDEQA/AOVwhCNBeu4xIJSJAEgjQSAIII0ACiQRoDU7s71HDloILhefS1l0rYm36NcOd3Wltp9/RcNa8jSynUdsOaI4aWsSL2MeKnLGZHLp2N2KY9xaS0xfUeSZwG61Ml8AZXR1736hy1XNqG1S/IGy2Pi6xpK3u528oc1rHOALpDeZy2k9VOWNxnRy/ta4TdgNpuAkkiJK5/jt2KjXVg9wy3iNJAn0suv4WrIKze3sGC1w0nUxNjqPNRhnd9qsZn8K9oMa99NxuRLZt4gc10+qGmOi5fsJjKdfNTAysEA8gdbnxNlpn7zM0aZnTqjkx3dwS9LXbWODWEiLa+S47vfjO1qZhfy5cFrcNt8vquY7QO05hZrauFZTxGTNIdGc/pc7vu9LK8cfnords9iKWWkM2pvCrYV/tau19d8Rla2x5kWHsFQlVU0ogADieKbLkERUlsTjOqBbZBApAlEjQSAkSVCtNl7LzXdp9+/3rpOWUxm6vHG5XUQsNgXPP3P+3U++is2bLDRpp935q2ZQDRYffVMPxAEjU+0QPXQrky5LXXjxzFA/KIKR255+w+iNL6PUVSCOEIXrvPCEEEEgCCOEEDZKCNBICQRwiQYIkaCQKZVI0KscHtZ1N7XACW/D0niqtKBQHX9ib/MyhtWx0nqqneTfRjXxTkkxJm39yucurGNdNOiS6tOqn5kuz20TN6A2m6BD3H78kWFxnaMdUz5KjeOaBGmizBKtNm4pjWkOMWNgJkmw1TCzwNc0arXZ+0znvHlxMTr4qBvRtLtK7i02OoFoIt6q6x+LpVMMzhUbFha3AdNFjsRVLnEu1OqQNyiQQSISIpx9MjVIITpEokpLoYZz3BjGlznGGgCSSdAAFINQjfTIMEEEag2K6Bhd1W4Gh21eH4l1qbLFtM8XcnPaIvoCRE6rP43AtqvaQYP83gOJWN5cZWk47VdszZxecx+EEffz9Fe9q1pI6CB6/VNVsQKTGtaL3IHKdCfIlVhqyZJvzXJyZ/br48PhYVKxdrpyGijVDx9fAoMrzbihUbHgs2oZUFHlv6vdEgtG0ITlOlMxHrCSWr3tPMJhCEaGVLQEgWqRRwjpbLTBI1BiD+3Vana25B7GnVpQA5suDncenU6AcUr0GNQUzE7LqM+JqawuCfUe1jGlznGABxKAYQhXG3d1K+ELRWZAcAQ4Xbee7MRIg2Va2iZiJ6Je+AwQgQrTBbCq1z/Cpvc2YkCQPHlxUrb+5uIwp77CWQDnaJbf5JWzxWqoSERCMoiUiJJRIyiSAkAUESQOGues80y4oyncM5oPeEhBmYSqboMi3VP4l7NGA9SVGQDziCLkz1TBCNXG7e69bG1MtIQ0RnefhaDz5nk0a9NUWyTdLW0HZeyKuJqCnRaXOPoBxc46ADmuwbrbmU8EyZDqxHfqkWA1cG8WsAEniY8hcbt7r0sJT7OkNT33H4nkcSfkNAo2920Q2n2TdX3f0Zq1v+qAfAN5rj5OX66njbHDTGbzY/tnlwsxtmA8GjiepJJPUrJsxYYwuPxVJIHIGwJ8gFa7XeXkUWfFU16N/mJ8pScVue3UVTbXOBFuoIhcmec8rq48Le2cqYokybk6ps1Sn34I58jCKh5tkg+FpPlbqplDY7W/810n9DYJnkT8Lfc9FWONy8PLKY+q2jTc4w0Sfv18lbMwGX/nOvwbq7+nRvi5T6VIgQ0Cm3/Ddx8Xm/pCXTwgGgW045PWGXNvxDy0/wDp1fVv0QVj2SCvUZfVQdp9i9gNNnZ1AO8Ae6eduB9FTldwxv4WUXv7Sm5zHzOstJ6g8DxWX21+FtXte7l7+bLEgAiCM1jAiR4xqvQx5sL+WfxY5tCstibUFGoC5jXtm4cJGuvit1ivwTq5ZpV2OP6XtLPRwkHjwCyW1tzMVhGh+IolrM2WczSJ4DukxPApzPDLqUrjYtMTSo4gOey1Rxs4VCAADxGggWV3s+l2GFaMRULjq1rSD3bZcoiZ4p7dWiyuGMFEFgYA86d4CCf8S0OzdxKed76wL5tTBvkbyafuFjnnMeqqY2stsLZFPFvf2z5yZQ2RBLbkF3MmR6Lomx9gUKFMNaxg6gCTwknU6IbB3Ko4acjnkHUOdN+atqmDp6xccrLn5OT6vXjTHHSq3h2cK9F9Hg8RPEdRyWC2fubTwBdUqEvcLNsS2CBw5/JdHq0SDbyUbFY4Ydjn1RYHX70Sxzs6Fn5Z7Y+8uG+GkWMdJ7ogSdDA8QrPbey3Yyg6lmyB4jMNRy+QtxCXTq4fEtDmsYCJgwM3kfJRtm1a9LN2gm9r2jhHW3unfdzqiMBjfwfrNpPLHMe9rhkAMZ28RBs10xxgwuf4zCupvcx4hzSQ4dQvRlbazTSLj3YBmVxLfXCg4h9ZpBFQzGkEQNBwIC248ssvUZSRmiklKKStECRIyiKQBEjRI2ARI1vNzPw4dWitigW07FtPRz+Rdxaz3PQXMZZTHuqkt8VW6G5FTGOD3yygDd/F0atZOvV2g6my7NsjZrKFNtOkwMY0WA9yTq5x4koYbDAABoAaBDQBAAFgABp4BTHm1pvy16gLiz5Lm3xxkN4vFNp0nPdoBcaZidGed/AArm229p2fVqGSTJ6k6AfRX28W1O0fkae6wnTQu0cfAaDoJ4rG7eoNc6n2hfkaZLWEAucZgAnSwPe4cjKzqjGzGOzOysNXEPu5rdKbeDXu0aBxUrEYGnM4msa7v+jQMUgf8VUyD/pDj1Cl/mGDDuaGtpsyk9mz4Zg3eTeo7q7yhUVCpcTyAVcfDPaWfPfMelhWruezI1rKNL9FMRP+d5l7z4mOipmUQ1zgODjHmAVeNIVbXp/xHnT4f+1bzphvaVSFrpaFI2CUXoSTCCOSgjRu9vrDgjoYscVXPqpvtHcAo02XVSsIsoe0MLSrUzTqtDmkQWkSCq52OLdQlDaIdqiTQ2Zp7IoUuzyMylh7rhrexBOpBV3Rq25qlc4OeJuOSs8K4wE8hEmrX5JhrpS6rJUHtcpUms2HkmMXQFRpY8S1wgjmDYpujiZ6KU2oDqgKLZu7NPDWZmI4ZjMdPCAE9icWc0Bkjjz9IVu6oOKiYxoI5cosnvd7LTF787Kq1KINAhuUd4TGYEix6rjuPrvkteCCCZBEG/P0C6XtHb1TD56NaTLnfEZlsyAOEQR5rPb44NtRtOqySS0CYHOwtrb5Ltw3Jpje2GIRJyqyDBSFSSUSXkU3F7HcxpdfKIEkZZJEmJ1SNXQl0qLnuDWguc4w0ASSToABqVJ2dsupXqCnSYXPdoByGpJNgBzK7BufuRTwTc7ofXIu/g2RGRk6C+up9llnyTBWOO1VuR+HIpEVsSA6qLtZq2meZ4Ofp0HU3G8c23jc/t+6XSEff3zQq628Fw5ZXLut5JPB0Bb6dLfVVu8W1eypkAw5wIHT9TvKY8SeSs3vDGybBoufC5++vVYHbWONaqXHjoOQGg+fnKRobHSYVNtOpnrAcGiT4nT2A9VI2rtE0Wd2M79J0A/mcfl/sqyjJcSTJdraPIegRE5LPG0Gig90m7DaOdo91VUG95aDH4F7KTgXNhxb/wBzf2UTB4doeAGlxdAaOJJMAAdSurHxz07hsNoT6KJjMKHVieGVto5ZlYYzGFrywMOZpg8geIkfsquu9xqEVD/LMNtxIAnX3S2NJFM0mkNc65MW4dTGg8U1WZULiKWVrBbOQS4+AcIHHgdE9hGNAs0Jx7jMaBLZ6QvyFT/r1PUfRBSZHP2RIN19tYHQ+Kl4WsDbRVr9mVGuJYQRxGh8ZVUdsVaddwcwkMAJA6n4ucWR878XvTR4uiOiqqrTwhWT8UHtHUT6qI+mlOjqHSDp4q52Y50hp6nyUCvUyML3RDQSfAalSNk7YpkS1wIcLEGUXuCLyo8aKLiKM3AUY4gOccpmNVIZUIGqlSvq1IT+HxvApjGVfBV4xABTJc1gZBmyBqjhqqxmPm2qdbiRyMo0NoO8uxxiaRbDc89xx4ExN+q49iar6Rq0n0w9wMAunuAaFoB8F3OvUYKRc4aCTqYHHRcV3oLDjXGk4ltQZgbkgmZieFvddPDfwzzU79h1yx1Xs3ZGjM52gg2nwVdC0X/qmq3Dvw8gtcCDI53PWVnoWvaFhR2gKbRla0km4i4AsFYbPwOJ2i8MbORl3OPwNB583chqfcPbpbj1MWQ9006AN3xd0TLWTrpE6DrouvbO2bToUm06TQxjRYDieZOpJN5Kw5eWY9T1pjhv1F3c3dp4SnlpiTEF5jM49ek8NArYjQefpp8wgG8Pv71SwL+37ritt9bBTGk/f3+ySBLvvx+idI19Pv3UPaGO7KmX8dG9XHQe0noOqApt59pX7IHS7/E3DfKZPkOCy1aqGNc95hrRJP36KQ8Fxc4kySSSeJ1J9Vjt7dtAnsGmzRNTq+0N8vn4IJXV9oGtUc88dBybwCtaLgNSB4mFnaBmI4m8jTkrdjeJueqqTtnatKmPfnyZg4Nd8U5mktk2P8wnjpZJZRl2Z5JPU/KNFCo1ocI6/JTBV5wF03pmlNdyEBMVb1B/lPzaUh2JHBR31jnb/q+QU6CxpmybxFW0aKI2sTN4A1OgCc2jg30S0VZa54zNBaZLSSAYPCx1SMjtEFFv19vqjTDr+z94yTDinMY9zqrXU78HARJaevTVVuAwBmXMEcwZB6grQNblp/wsmeAYdzTupelRFZhC2oHDM1oGh0nwVVtTfllKsKVjIu6bC8QQrnauLIpFzhZokwNY5Lim0sSKtYumxIAJAEDwHL9lrxYTPulldeN9vXtmqKBqU3sa2cpbZ0g2PG48uKxOzNoupCaROe8gAxl4yFtTui2qKbA5lVsQHzlytGhLW/EeEqz2b+GuHpPD+0qOsQQcuUyIIPdkjzVzkwwmqn5tUOy95sW0MZRbmmCSKZcTIEg9VuMTtJwYHdnUmBIDSTfmANVaYPDMAhoAjpCkSJuVz5Zy3xpMbPywz95Zfly1JmDNNwAPUxZOnFN/mcG+JA+a2lQUy2CAR1CrNo7CwtWHPpU3kaSBbol9Y/ofNZ9+JY0/8xv9Q+qb2nvGygzM4yeQN/Lmom0Pw3ZXqudTD8MOFg9rj+pvesDe0qLsT8Kaj6z/AM64mk0d11OpdxnjmaSBErSTj9tT/JQ7e/EKpWBZTGVkWJ1nifvxWQOIdYTppzHmuo7e/CzDtouOHqVDWBJYHEFpHBhsI/zLnGI2PWZVFJ1N4qEwGxJJmLRr5LfC42fxTZZ6gwugbk/hmauWtiwW07FlLRz+Rfxa3pqenG93J/DptAtrYkB1WxazVtM8Ojn6X0HDmt5UsCuXl5/xi0xw/NQ30mgBrAA1oDWgCAAOAA0GiKJP34BLA+/HX5oDS3h+wXI2Kps4/fJONZz4Cf3+cI2tgJwi3ifl/eEEZLbcz+/381ktuY/tXwDLG2b15u8yLdAFd7e2hkZlae86RPJgsT4mI/qWUfUDWlzyAAJcToGgSfZMKjefa4wuHkR2j+7THXi7wGvpzXMsKyXySSTOvNSt4tunE13PuGi1McmjTzOp8VCwNX+IPP5KpE1YUBceKss1lApMMzwBurDDhpcO0Lg3iWgF2nAEgawPqqx9Z3wvBk5p6f7fIp3sKlRxyNc/K0udAJhrdXGNAOaLBYVzpItFjeNdPklflshmbReDrxg8x9F0XJnojGYV1IgOLZLQ6Gva+AZgEtJANpjW45pulJIJsP7dU6+owkQ283gdDwRAOLxqBPHwt+ynaicQ9vEEqNUxBJkkmdSTJ9VIxdEzc2UR0DQz7JGV2nQ+qNNT9yiQTVbM3rdQljCezEwHmT0iNPBCpv7XkwRpGnvrqoD9lnootXAEcF6Pxhe9M90/U3pxLtarvCbeiqi6U66geSXSw4m+g15nwlXJJ4ReD2g9jgQ5wgjQxpwW/wB1948TWD+6IaO6ev6eZ4+yuN0diYRtOm5raLqjL5/iJdGskyPQLTVMewNhwDY0XDy8svXy2xx/O0TZFWsQTUcOENLYIsJAPEeIUvEjkoztpMPH3S2Y0AWcuatDlDCj+fMpVOhTaZjwuUwKpeOBUfFYd4+GUjS6uIbPEKJjsU4MPZmeiqqtOtOjvW3sjZh6uYZAL/EST3Rx+/lqq1InbKVauNq4rsiKrBwyslrouSXus0Cwla3YO7LKJdVee0rvJLnkRAOrWD+UQL8Tx5C7Y2ABMyjj6Kc+W5dTpWOGim/3+iFUcEpgRHX74f3hYrNFv399SkhunRLP35IiI+/L6oIoXKXiKoaCSYDWz/t1kgDyTWHqybAuPQWHidAqPeXHuLuzbFrvv/NwGnCfU9EBU42uajy48eHADQNHQBc9/ETb5n8tT6GrHqyn8nH/AE9VsNtbWOHomo5onRgnVxFh4anyXMmguc5xu5xJceJJMklVE26VmF2S95v3R119FptlbtUxSe4y57Yg6QDIMAaJGFpq5wVqdUDXKP8A9D9wrjP6ZzJlcWgmJMidYsCeepU/Z9OZOUujgBOs8PRMV2993n7lSsBiixroBMox9F8PURlJgZbaTJ46lM1gSb2ClYV9nEi5OpTFWichq/yZsmaR8UTETOnSFptKLWEQW2uPPhJCUMxIBPGfS6LEtZ2YcKjXOcSMgzZmxo50gAAxwJPgob8eBoPU8lO1aWGNpXURxjkoWN2k835pvEbZq1KLKRyBjDLYY1riTMkuAzON+J5JfRzFPzeCCpc7v1H1QR9H8t5Tr+B8/qnHMB4HyKrm4Q5SczLajNfynXySGVCF63z+nLtajBtdYAz01TZwIbqD5hSd3dt/l6mdzS7hm5TraIJWtZvlh3iHAkakFggn0N1jllnjeptc1Z6oNnbZZRMsp5NLgzPOZ4LRjezDmJMc+6fokUN4sHImg1sEmezGptMKV/xnCuFxTjhDQD7rDLV9xrSf5V+N3tw40Zn8AWn3CLCbyYWoLk0jwDpj1FlLxL8JUjNTpa6iAfAwZKrdoYfAtY8Nbc6ESSLWgk2RJhZrVK7/AHCsVvhSpmBULwP0CfnCuNmb5Yeoy7w0jg9wB0110XL61DofmtRuruR2xFbEAtpatZoX+MfC33Phc6cnFx447tTjllb03eDr9qZa6WcCDIPgRqp9R7WCSYGl/vWU3QphjYAADQAABAHIAcE2zDF1M5yHuaTBLYaHTAIbp3bxPKeK863bpk0lg36BGNfvj9+yhbR2iKDAS1ziTDWtEuJ1014e6j4yjiarWCm5tEFs1CZJk/ygCDbxGvRSpcEx9/fVMh0W1PIXP3JSWRlYGultgI0IFpnipFMX6BANhhngPG59Bb3TgoNOt/H6aIE2+/vklsbA+7fYQEbH44UaZd/MTlaOZOnkBc/3WSdcku9T5kkqbtPF9rUt8LZy/wDl4n5QOCwH4kby9lT/AC1M9+o2ahGoZfu+LvlPNBKTevbX5mv3T/DZ3afXm/z+QCrKDVVDGOIkJntncz6/srRrbTDG02avaPOT6BP0t4abA8X7zYBjjIKyTQnWhPZfMaPD1Q7OXA3b3YMd46EyLgcreKl4J5DSMoIda7QSLg91x+E2iQoeBb3XeA/dJq7WFOG3N7x6+eqMbq9pvh+vRJcTFptxGg5+arH0bq1oVgaeYwJvrwIkaKEXsM3b6H6I2qI3YwkupdD6cFJJ5Im0yYskozjKBLQYjTkOYUTsOFvWfkretg3Gm3S4/efkoFakB/NnPJtglqnuaRvy/X2RIdof0H+ooJ6LbtuLoUK8dphyHARmZTLTF/02nrCh0t1MLcPzjqXQdOAy/OVNqY4mW9sHtIuCOfKVHZUa2cuWTpLoueGp5LomeU8rPUU2K3dyk/ly6qCIgiHjlpZyr37CxDGF7qT2sByklvHhY346hXe1N53YaG1XZs14Y4nLeJm0+AUvC7b7Sm2oO+x0x8Uy2QZFxKuf1FnXVReOVlKODq8GVNY0IHrCsmbCxRMNZmiCYc2L8CSRdbmhgX9kajw6nDe4zMcx4Avvx1y9L8lnNob1CnUcwte7LrdonwBcCf7pZf1V/SpwoDtg4wC9Enwe35Bydp7t4gmCzLab1GR4am611LY9SpRDg40qrgDDxmDf8DgDrzINim9lbOxNN5/MikWyMhbob3dmi3Cxgqf7i/iT/v8AZ/8AlFbsjc8M/iYhoLgZawQ7TQmNeg9VpxVhpJBHEjU24W1KTUxNpIe0mYJBIAuAe7I636JzDQRAfmNyTIJ1PLSNI4QufPO5XdazGTwVCq52rS0SCJNzYGSOEG0dFKcLAJLdUuZUmJttPXj6oVGy0jTNxGogcPP5Ix8ksfIffukDFKgGw1ogMAaB4CEufcwlMEfNLYL+CDBrZMclVbe2jlb2YPecL9Gn66eAPNWVbECmxz3aAX6zYAdTosXWr9q8vdcuM+EaAcgLeiAjbY2uzDUH1n6NFh+px+Fo8T+/JcO2hjn1qrqjzL3GT+wHQCB4BarfneA1quRhBpU3EDjLtHO/YefNZSrUMi9rH6qokuiIB8fom8yXRpzm6GfVIDFRDbUTrXHkelklo8FIaSYBMgaDlxgctUg0+z2Z2ZWjvGbTfQHyVXitnZgX5mgF2WC9syBmPdnNpxiOqsdltml4/wDiFUYvZzg8mWXMjgb6JWbKJzqjGtifYxZRsR2TcuWoH5myQ1ru6f0HMACfCR1V07ZDslg24PG9+dlEGw3A6s9T9EyRMJimBlQl9VrgB2bBTJD9ZBdmhgHgZlFh9pGSS035u/3Uk7Gd+pvv9EP+Du/U33Rsy8RtV5pQAIgjjOkKsp16Ypva6gHvd8DzVeMn+ltneatxspxZq3jz69FEqbId+pvv9EbJUZT+kf1O+qCtP+Enm33+iCNmvdjbarVKraEyX5A17mE5SQCSQ27uAgcSrXb+Jq4PEMa6q2rTfIljcpuYa4m3G3SL8zoK+6uIfTc0Nw7MzS2QGhwkRYtbI9VB2DuI9hzVX0arg8H+I0ucIa05RmngR9gI3r8rmM/TJ1HnGYtlMWLiGSQXZZLrxqYC1eytntwTqg7ZmcEmXtJhurWNANncyeY5KVuXuwKdbaHaNcHOqltMmfgJe9rmkag5m+i1G7+FAoNzNAeR3u6Rcd3iBwGvFY/Nmf1td+b5NKXa23s7GUw8lxLWnK0d4luYGCQItrGukcW9393G1a4rPkikYEtaA5zYIPdNw2fWORC2TKDf0j0H0TjGgaCPKFpanR9lGbJOJxApgk6fPonmWHislvTtZ2UlkQ1waOOoJJjyA8EBaVMUyJaMnGx7vpw8oTLa7Hi7RfQjrxsspgds1H1GsdkyuMGAZ0nnHBXOycfTrU5pZYFi2AC0j+UgaJULllAgEteY4B0nymRaOHVF21VmrQ4WEjW+psJPCwb5qM0xpZSWYw8RI6a/3QB09psOpLTcmeAHEx8IiPihTKTg6MpBHCDPhdMZWVJkBxGk6ieI4jxR0dngVA8OccsgA34RGY3joSUBMDUl1vP5BKUDauP7NhI+I2b48XeU+pCCU+8G0cx7MGzNertPbT1WH3u24aNEMYe/UtPENMyfYgeJ5K02pjxTY57jYXP3zXM9obSNdz3uFydOQAgDyCchWqqoyx8Z/wBlErmwU41RqB/dRKzZ0EKiKw77nwB+aBOqFFnOdOo+9U3Wmf7Kgca9PU3qJnJ5eil0MW4My9nTPenMWS7SMskxHHTVINZshs0fMfKP2UPaNEh7ZBvHt0UnYFZz2tbETqA1oaLxNxYLUbSxGazGtFiO7p6Ok20soqUSpipaAGvAji2B7qKprgZE94SJERI1IkaJrE5c5LQGgnutu6ByzGCUBGFOUC0DqpGGxLQ7+K3MyDZjiwzwMmbdIUTtOjff6pjRykD2Z/zfVRHMUmiXQbCJk6pWDNIvitna2NWQ502izoERPsmEHKUE5bl7/wBkaA7cCOiV6eiDWlLA6j1UtRA+KVPijjwQy9R7pAQSg5EWDn9+qGUcygE4qo4sIaJJ4zoOOqzW8OyKho9xheczbNgmzXAmOVwtTlHX78ktoHJIOc7P2NiRUa4Yep3TPeyt4EcXdVM3c3DrUXmp2zmGe8002kObrEtqn1W6kch9+aOfBMIY2WOZ9EtuzG8z7fRPVaQdrNuTiPkQjDBy9ST8ykDf/DmcZ8Zg+ouidSI+Go0Dk8A+4IPzTvZj9LfQJfhbyTCvOMqTAY1//t1WuP8AS/IfSVm9vYqu4kjCYogWb/DBsPBx8fNbRAUzyQHCt4sFja0NGFxDWC5mm4SeHkFnau7mK40a3/xu+i9MCieSV+XP2VX0Wnl47v1260qg8WOH7I2YCoNWn0P0Xp/8sOJHqj/Lt5/NH0NPNFOjHxN9lNw9OkTcN+S9EOwzDrJ8p+ZQGy6fFg82t+if0NOY7qbg0MQO0qsPZ6NA/mPEyeA0/wBlrjuJgIj8tSgC3cA85Ak+crTMw7AIDTHjb2CD6TeAjz+qi2npm6O4+FaMrKIaP5g0kXno4AeiZP4eUTpmBnXMfS+YH0WpLo4pVN3RGy1GPxf4dtdpUePIEAexPkqur+Grx8NRv+pp9y2QPBdGLuhRlwT2Xy5PX3ExFsopOnQZg1xjjDgDCra252LF+xcQdC2HD/6rtEBJNBvIaR5cug6I2Plw8bKqMzB7HtPVpHkof5YzHzXeMNRBbN78ibeF7eUJNfZVN2rWnxa0x/U0+plPovlwz8kf1D780F2v/wBN4f8A6FL+lBMfNMH5pYCCClZSWEEEAIRgIIJAYCBbZGggDDU41iCCAcFAdUfZDkgggEkxwCT23QeiCCAPtTzQDyeJQQQBFJQQQZSNBBBDCV2p5okEwLMiKCCAcpNSnFBBAGAkSggkCmMkpVWl3Tc3CNBARg/KIHBGyqUaCAV2pQQQT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2" name="Picture 14" descr="http://www.architecture.com/Images/RIBATrust/Awards/RIBAInternationalAwards/2006/CanadianWarMuseum/CandianWarMuseumSideView_530x405.jpg"/>
          <p:cNvPicPr>
            <a:picLocks noChangeAspect="1" noChangeArrowheads="1"/>
          </p:cNvPicPr>
          <p:nvPr/>
        </p:nvPicPr>
        <p:blipFill>
          <a:blip r:embed="rId8"/>
          <a:srcRect l="15218" r="4347"/>
          <a:stretch>
            <a:fillRect/>
          </a:stretch>
        </p:blipFill>
        <p:spPr bwMode="auto">
          <a:xfrm>
            <a:off x="6500826" y="2534636"/>
            <a:ext cx="2643174" cy="2466000"/>
          </a:xfrm>
          <a:prstGeom prst="rect">
            <a:avLst/>
          </a:prstGeom>
          <a:noFill/>
        </p:spPr>
      </p:pic>
      <p:pic>
        <p:nvPicPr>
          <p:cNvPr id="44047" name="Picture 15" descr="D:\onze dingen\Vanessa\Afbeeldingen\vanessa's dingen\andere prenten, foto's\reizen\turkije paasvakantie 2012\DSC0324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2" y="2534636"/>
            <a:ext cx="2030824" cy="2466000"/>
          </a:xfrm>
          <a:prstGeom prst="rect">
            <a:avLst/>
          </a:prstGeom>
          <a:noFill/>
        </p:spPr>
      </p:pic>
      <p:sp>
        <p:nvSpPr>
          <p:cNvPr id="44049" name="AutoShape 17" descr="data:image/jpeg;base64,/9j/4AAQSkZJRgABAQAAAQABAAD/2wCEAAkGBhQSERUUExQWFRUWFxoaGRgYGBccGhgYHBcYGBgdGBgYHCYeGBwjGhgXHy8gIycpLCwsFh4xNTAqNSYrLCkBCQoKDgwOGg8PGiwkHyQsLCwsLCwsLCwsLCwsLCwsLCwsLCwsLCwsLCwsLCwsLCwsLCwsLCwsLCwsLCwsLCwsLP/AABEIAQMAwgMBIgACEQEDEQH/xAAbAAACAwEBAQAAAAAAAAAAAAADBAECBQYAB//EADwQAAEDAgQEAwcDAwQBBQEAAAEAAhEDIQQSMUEFUWFxIoGRBhMyobHB8ELR4RRS8RUjYnKSByQzgrIW/8QAGAEAAwEBAAAAAAAAAAAAAAAAAAECAwT/xAAhEQEBAQACAwEBAQADAAAAAAAAARECIRIxQVEiYQMTcf/aAAwDAQACEQMRAD8Ax6eAYAMoDwARI18+yao1fCGATpAJH1GvdTZoGRuYDYSHC21rpltIHQEnUSBbYkLRBcURB3mZEHlHlzU1sAMrR4jBBsQC6xF+t03h5aYLov8ACR1t/hHOEAkyb2gfsgFcPRLRc+GBA3HQotSi5zZaZ5g23vfsjNIdAmD1Amd0VgIk26x+W7IGs44ctOaDAm0X16ckUNtZFfWc03c0g7QRbbzVG1Rm8Vhy/fkpUKwGJlQb35KYtY35Xt+yq0vmC3zkIBvIHNlQ5qowEaeXZFqUDYm3kT9keQwsKQOyoWAJj+mfNhLeY/YgKa+GfEhsnyQC4cDJVPd9AErUrVGu/wDidBi+0FNMcSYiOp+SIEGnad+SEK8HdOOgW1lLOZBEjX0/hX6IPG4Y1qTmgwTp+fmq4PiPAa7MzXMdlIEFokGNJjeF9DDBsSIRW1R16ovZZjivZPDENOYGR0XREAHxWGiYfiJJDBMGCYj0O6pXqiCD6bJTpXstXw1pBWXjWGH3uZjl0HdatMtFoIEc1j8VMscdxfzTtOT9c0XLyO2qIXlmHc4djxaL87AaI9ME7jMDfae/qVhA1BNz+CNFSnVcXSWXnXQ+oV2ox0L6jHyHNMg3MAEcrylaZqCoHfGA2DeDY6xzSDsZAPhcJOxn5HyVqeLsBncI0kRoZ19Qlpt3C1JAlsOI/NLK7sK6DlqE7gWkadEhw/EPe6X5coiSNSeV/WVrCmXHWALKbygws+hMSSSNb287XTeFpCQSJE35TpfmmKWCtG255onvA2wAP7fdT5KwhV4i33hbEADXnO6dw0NaZMna37apQUGACGN7wPqr03GTIi/r1SvLRIZbiI2hTVquNiRGtuSWLr6T+c0tQxkkzrmIg8hMRy2S8j8Wo3ECPiAHNu3deZXAF3BKDED3mTctLh1GivVfkixIiY3AR5DDBrB1viHO0fv6JXE8NBnKb8jMT1OsIVHiNCbPAPKfsq0uMZqz2/obFyDuASPIyjzh+FY+Jru0qscxzTptGxaRqEOtjqktHWzgfSRuuqxDWvEQHDlOvY7d1g4vhZboXlhvJiWkH9UD5rWXUqYfFOLR4p5xEeYRamHa6CC62wNu6WGByxAsB59e6s6mbAOIO/XX0VkKdO3O3oksTSzbx35IlN5DoJzERbSPyUVzCRECfn66QkCT8I1469PzokuIACl3I/I5LeoUpJkR9/RZnH8LDZPl1VZ1pWsL+jH9qhWFY8lCnC12OWi42eJmNCmf9Mb/AHAzfXXyXLuwlUfqbA1LRJ9BrfVXa+oIm/X4T10uich4t3+gBNnNMa305KzuGWHhHkbLEbWzTedDr94/ddDwujlZ3vHQ6D7pXkcg2CwAEQD16c42/wALUIawCYSjKsWGqgmXBpudT0A5rK3F4JWxJI5D5lIe/kiRBFz0HIq9clwMtLoJFjB7goDKIDCL0xeby4k9byVnbdVJBMC+pVpy0hsk6tm2YxeU9Qpk2Lptyj13VqL202AAQGiIQsS8h2ZpgRf5RZOSFdZ/E+Kik8Ma0ucdgDKvgMZ78mabgW2kiDJGl4mPujsrM94MwHvYsd4+43hGfXh+YnQX/tRmd6fzMJ/0xbUY6T4GlpFrzF7kEaaJgVM1SA74WCRuJNumgSPtBhW1GsdmLHOIAjfMCWgjoR81bhfCqdLPFy4fquRA9Ynkl9w/mnK1BmojNm+LebzPqlH4yP1UusyD8tVfhuPBYMwa03EG4sY1+aG/B0XTmYw5tmkyfIaI5XfQnXtLcVTqk5NgMzm6Tf8ASbGwF0d2HqN+F2Y5dDpOsXve+/okuG8OYyXUoIcdAdo0G3+U5SLCSRt8RzRBDS3xNNxYx6In+i/4RNQmxbldoWGQ0n/if0noUPHYo4ct96yztPhdpqJm+o9U5Rx4Ia4kOBMQbOHnEPGir7Q4X3opmJu7S8TGv/itOHO3pPKYzf8AXaMmNOUFFbimuu12nzSj+DCJE6AKtLg4mRIv11W81n0Z95fUkbX+yQ4zWc+kZ/S4emiMeEuAs83+qBxXDVBRdMaDQcyNVXZXHPnEjkpS2Q8l5ZarI6YvGbUchoLx8/5VC52o/wBsHKMpdYGb7biNFVuGcXN8PhAm50zWv1leAa2WSHQb5dc3Y3B09UtPGt7O4YOLnlsATAncncdBv1W37wueGi25tt9rWSPAqMMeDMF157X+y121AGlwE/c+ajkcQ98vDbCLnnHLzQ6mLax2gkkWGp7qKVNocc13n4jEjnHIRHyQm0GiqcrMzgba6EWnaxn5LNSMVjSHFoZnPfmSJ9QUd1Mw0EeIanQDsd0tTf8A+4JAlrWBp/8AIfynMTX1DQXW7ADaSifov4mk6czTqBPcX1SuJqeAjrboELDV8lXxgiRlvsSZHqh4rAPl1xlsBzOwt5ot/BIxfaKo5z21ach7QPDvY7LepP8AesDvee8EA5GgNvEw4k/JZlHA1KrW6RmIDpEtvBkd9ittnD308oaXFoaRBAuTuSLD+FEn3F2/COEaHhwqsJcHiGm1xcGJ2RuM0w5rgx4D2DNeCImDrcHzUcS422hUGaIcDPkLH1+Sx8W2uadSoKNQ5hbw3jWY1jfRV8yFP1rYzB0jSqNiXQHDqctjI3MFe9lWspgk/r0L40iwAjdY2Cw9d9FtUANbkAHvHZc2UWIEG3UpjgntFS92KVdkPaYjUHsQiXLLRZ1kaHBsGWOqtEtYXEtbsLnTppZAxTmjFhzrNqU5cNQ4kFpHTRA4xVeHf1FAksgNc3fxGPrA81enhHYjK15c1zSZnYkjQ87fNF95Dn7TuPpsFNuUDK2qwtG+8/UnyTAa8VHMABYfgMgGYkxvrInosjGYSqygx3i8FQ5mmerZA9NOaLw7ijalRhBkNs7UfEIOvUtCN77LOmbiuLVaFTK/xjZ2hIJt5jRHPtC2PgO0ifSeaL7S4Zpc0alog6zMmCfKFlMpQfO4/NQumay6btDi1I6uIPIiQPTRRxjIaVQAickiPzolqFFp0gHkiuwzS15jxFsduy2ms6473fVeWwMGF5RigquIIa6oHAmYMGI0gjYhZ3B3H3rnlxh0i25Mei08Rw0CiWyTNgL23G3MJfBcMIvlvIaGjQkx4zP25LG62mY67ggI8Ju0CD3JWqCM9NhvJn0QcJSaxoa3SAe53M7mYQ6bc1cHZjfmSFH3pI7mS8+INbcAbuOkz+aJapRdnORwGZobJna/rCPiaMNH/E5gesfQyUvhsa2pTa42BdMbtIdkcPml0OzmApNawAxN5trfr5LOx9GpUaRRIGvadBPki47FNpAw7M9wi5Fh0he4HhMtMOOlR0x0Ebpe+j9ds2lga0tbUAvEuBBFjPr+61cfjY0EzqN7GRH5sgtFc4g5qjfdBwIv4ratj19Uj7TMc6qBSBzOiwFpPXYpX+Z0qd0vjuJbh5j+2IM8vzktd5xRpg5qQkA3Dp0vNoCw8TwE0iHlwcWFmYf9iZE9Leq6XjGJyNLg6ztByO8FKS96LnxzGAaP6mcQ1z3i4+HLbQgutAK3K/GjTbd4qOLp0AgcjC5gE1as/hK1MR7NVGAGM4/Nkpvw7n16l7Q1QCMjdSc28bC+wQGVKFao/wB4CwkNhzRo4TJHlHovU+HOJghaI4DAmJTk5UtkBxnF2tpGmz4cuUcyTHiPpKTqcTs05nBzRADTYm1yI+62m8IzDT+EfA+zdM3c2Vf/AF2p85Gf/qtR+Hc25daIvLi8GfSb9EkzCZqgcIbmgVNrwST3gD1C6x/BAaoc05QQBYCwGwBtBWBxZjqNbLVmHHwkAQRbTS6XLhZOz485b0Zxwz0iwjMWzGl8pggnW4+gWGMriC3lpz7rpKGLZUaREQCZGo1PmbErncThHFxynKImItE2I/Zb8LsZ2LU6jAcrrCJSdPGtJcA5xmbXte0qauDmZDneIc7DcjmFNbBZKcwAZNxMa2kFapQMP3XlUVivIIzhvETmLtfDaI8U6xyV3u90ZDP9uRofoF5xa8AgkW002nb6KlCkQMoJc42aOuoGsLLF63sE4F7GA2E68oTlSgQx7mnxkyOwtHfUqjYawOIGeDJ3Xmk0zTD3ETpA31udALws5M6URwXGAWFj3DM05TflEX0unTQY+mHRAd5XB+Vx8krxHhVOpiRaC9pJI6fVJcapnDhuV5LXOs3kQdR5j5qbslPNvTY4dhqbS57PimCCJv8A8Tsq4nFi7WB0i5LQAGnubSsfA417ahlp8RHkbj1v8giY5zxhXNY7K4z4uRLp8rWlKcuuh49iUMTXuA7fenBjuCR80XG473fxy3YG4DhtcFK8FxbQ3NUeXFvh7mAS71mFHGOINezwuLhu11wf2KW9KzsWt7RsY73VNoIiZvc7lZtTBnEVYaYJExsT9kDhOGe+zRPLnHddbwn2b924VHu8XII4y8v/AAXOPojwj2ac18vAAHVdO5qirimt1ISNbjFMb/IraZxmMbvIw+mOSG2pdJO47T5n0UU8ex2jkeUGNWjUAKaYBMrFa+6bo1lfGpsaTot3WN7ZYbNRZUAk03j0d4T88qLV4q1pvqpxGK95Re2NWmO4uPonysssKTLK5ylw01KTodE6DSdNT1H1SzahY0aOFhfaSE3g3ZpBNmhzhyEC2vVICd9CRcac1l/x3pvfZms5uaIN+RtEJTE15YQRqRt13TLsU3K0xJsDG02FuRXsZQ8BJAHbYreM6zJC8h5hzXkbCx7heKJBcHSMoggC07RvEQnfZ7EEVpfEl2QCDDbdeci6Tp4A06TaQJEtvA8QOp5qKOHNIWc50uk6WPOfTRZNMdPXaXVcpsHAkdLA/VAxXHY8DTLmgA2s7rGxQeFYo1BULiS5ghpJ2Osc1o8MwNKlSDqgGd9yTtyH0UZdwdfSFDC4r3rHuYYJu6WkgEHVkzCjFYJ9bE0mFrsjXjNYwIM3P5qtY1WMqZwKpqDYB5aZ7CD6onGOMtomSbxZLxkndPyu9Rapwqm6pnEktM5ZgEjnzGhhZWK9n2VKdSo6o9pJJAaRFtefJDo8X941xBhxafqT8/CgYPi4ZSFN5GYTuLzJ+6neNPOUc5g6FYjMwEiYPKdfJaWGoueASNdo5pjDcQZSEB2hkNgXMQJI1jr0XV+zlEHDsJAm4+ZU8OGq588L8AwvuWmW3P06o2N4jzdA6JrF4R5s0gdUizgkGT4zzdZo/wDqLlbZZ1GOy90tSZUqXpst/c6w/nyVMXwwgeKs0Hlb7lTisJXdOerbZrJA9NfVYeIwbmk2MDeCotyLkUxBLDchw5hM0KZcRZIvJJEDwnX/AAuu4DwwFgcVPDj5U+VyA0KLm9U1xCr7unmiSbDvdPVaICT4tRzYf/o4H6j7radSsmFh3McZquI7LUe5tMA0352Oa4XuQbR6yk8Fw3MdWkdx9NVo8Q4V7lrSx0BzvF2jQdylJc07ZuMXDPcwOhoMgi/aF5mKbnyQeovGiJiazmmwgHdDDmOJdmAOWNPTQLScfGYd77RWwha9rvha3UDfYeiHxKtmY8i4ynTmOaN/SOy2JJvJOl+SEMPl8Jcbi1rG11UTXL/1qhMkdl5JWhYbjZqOEu2uZ3/YplriXEgnqNO1uaBUbmIGYG7ttgAbWtpsmKbZaPeMHMmYnNyIWa2zwasAcuUuzEAW5TJnlfRbWOwxe3sFzFB4YRlMEkAR0uNLN/hdsygZt6HcfuE0Vj8NxvuaZbUkgO21g8v2SlXCYOvWEvfLrATDZ28+i3n4MAOiCDqIv+SubrezrfCXOqS93htdpm0gabKOUVxpvC8DY0Pb+vNGbcNI8MTbWEStg2BmQikOedoc49XGNUPGuqYZ7HVCHyMpi2a1x0I1WJxFxe4lkt/7G4Hnqs7Zx6xUl5fS+K4ZlrMDWgBx/T8JvtuF9F4TQ93Sa0rjMMDmpkCSHA9DC7nOYV/8f2p5/grn2Qw/ZUc66C5601ngWMwGa4N1kYjhdXv5rZdWKtTEoyUbYxsH7PFxl5joupw1IMYANEsKuyPTMhVJJ6K232pWCFRbmzMOjhCNValKboeCo9VXx7CcCa10ySORTXHY922wMPHa8hNe63CzvaGofcHu3yvqujx/m4x3+nHe0NYMa0AwDP0NlOBwgFJjpLfACZ0TX9E12QuvkuNDcj/KmtiQWEkjKNjEWnbyUWdttebUDtXjwmeW3TUKjqzjaM2lxoR+37IeDb7xhdBGa8dCFXCYlwloDcrQImQbjfmgVl1OH3Pcry0H1xJ0ULTIjWPh2gvuZB8WWCSRHTraVotGWbX5EEfyUrSpuHwCHABsanaAJFhrKtVzOzQIgCZjXeRNvJc7XRazi6QAGgOkyAZ3t16rsOJYwZAaZlwEiDNgLm2uui4ms/LHhlreX6j16LpGNbSpsdpLzP8AylpHpolyoafCuIsrtzQA7R3fmh4niT6ZdnYSBoWnUdZ/dZYxeVr2sEPaTBA+sJTieLqucWPNummyny6Px7FbSq4uuCSGtYwnKdGjQDuefROYnDCqyk1wa1+gLDMtgk3MbDyRcDhgxhJ+FwaT1tEHzMrRbhS4hzgAWwRAuZEXPaRCPH4PILh3CRT1uQtFxson8NlSsVp6jP3Qy5VKiVGdRDUeLooqpd77oT6icIwcQn8G4uE7c/qsF0kph/FTRYBBsPVPcGNt4hBc2R1XIf8A9XUeR/tkNJ1kSPJHqcaqR4WuJ0sD9lHnF+FdpQreELM9pMQG0riRmFteaS4HVqwTUBGkA6+myp7UVSQxg1MnWDtELol/ljn9M7PI8LYvYTfrBSmKwI9z7tpy7eI9dyNZuoxNV8ZjMCIyiY7fuiOoFwnNmJGp3025pZrQOp4IytDiAABmiAEeiweEsu0i8bFCFJwIykRedz07KmGwxp31LiTY2E9O6JDtZtQmT3K8rVseMzpbeTNuq8jYg2RMFs3JGsagXEdt+SGaYd8LC103mJN/uE5Tw7Q0zoLmRrIvBGiDWpNa43l4aXQSAC3sOoUqhY0wWmCYIuCYAHLmO6j/AFEvyy5vIdxrYdFLgA4EkAyQ0AzaJt6Kr2h+V0bOMXsTYHvE2U2Sq9Ov4bwdrS58yHDw9AZ9bQgUOB5sxqXJdYjorcO4i1rKTOTB5QB+y0sPxFjiWhzc3IFTxnEraoaQAyxZEbJMkzyHnMkq+IbISRAgkze0f4V8ukQ8QTJOk27IdR9l7OMtkOUqZeo4ypLlWo6681ZqQ5D93dMFVmFeEtQpAXKcq4Vr2w4SFh1eJEVGtDXO6NaSfkj16mIqCGUywf8AIhvrN/kjyLxe/wBNw7TB+RPzWpwyKZIB8BiCPn9lzJ4Rip/Q7s8/dqfweBrwbtlt8t5PYmAjjbvo7P8AXS1qQkwuP9pcxrh0iGN03k3v00XQ8LxpeHSCNBB1sFyWPqA1HOmzibHa8CJtot7dms+MyqMdazhHIG3UEIwNtUnSwwJzOAFtQfiHUDTRFDWuDmgTI1Gw3IJ1hKNBnOOokxyValTK0Ek211OpWO7hj2nwk78+yZwuIePDVZIsJnbqDsloFOJHT88l5GJabwf/AB/leTIWck76A7jNJBsl8bUY5rpOtnE8tIGot9yk8WSHAggAubdogum9wOWivlIJzGZFjoeR+u6hT1Ci3/bGacp8OzrAR9RYJ9jHtzGdjDT8WaJiflHVLe/JdDmHLuf1NtAuNU8GFogZjN8xJjkDPQIhUuxwc6mCMri4CLmefyn5Lo8DRawkBsEGJIub8+xjyWXSeadRryLROm3NbFKCc3MCev591F45dPemiL6pOo2JTDHQvPbmsqt1BD3sq2aypXpZToh57KFCIa8x6q96RjNeoqFCY/5ogT0sXw4ySRqUrjeMFo1TJbKoOGMPxXQGVS44QdCm8HxVzngRF7naFo0+D0xceibpYNuwHornC/qbyn4rxCrkpve0XLfmbfyuMr1jUyhzCNZdpbSPMwfJdTxutDQ2dde2n1+i591NrjfPEEc/XmtL2XEHKG6ZruGkAaHWNE3RYy4EiDfz+SXDQIEzI7Ot5pf3uRxLQ4WF515z8kS4qtOpijTG0dtzZKYvFECKgaRMAi2vVBFW2YwZJsDY8ohXpVADpmB5k2G0jRGjFMo/tb6ryK/hzZNl5VgCo8OLy0zIAM5uhE5bpnE4UDNYXGkidbWVMFjWMZ4CXEfpJuRN4lUxeJzmco2AIibnWJvuPJZmmnispE9Z2mBz3/ynqrmPJIfPhBcJBEQRYDSfslC2ob5R4TYkga//AFOypUa1paQcmYx4L31vI8WmneEBn4jHku8ALWMcAXNMm4MDLvr8l2GB+Bk/2t+gWHgsKxrnZQ0OPi+ICby0DW4t0XR0jAjp91NAudEoG6C4aKzbKQYq0g8QVj4rDlmvqtlpUPINjonkpbjnPfwpNaU3j+E7suOW/ksZ0g/krLlLPbSZTorI9LEc1kDFQiDHKZVXi2f6gIVTGrHqcQCVq40lVKnxdEziKewWNkrk6OJTox2UTpY/g6rXjUWCcS4h7yq7WG6AixA3BHmkqWJbBi0zNz9+Y+qiiwOBeHHLFvKT80CvTDmgm2nc26rQYap0mkX2uI1A0VX4SwJJt9Ov5sq0SGg5pn+6+0FHFZr9DbaZ9D0TLCX9AWOsYm/4EfDsLXTEbGbTHKEc0yNSekQogzuRvP7hI9JVsZDiORO45qFh43E/7j/+zvqV5LzGOoLMwlxFxoJ3Mb2J0srtDbtfDQz9QMknaOW+qZr0gB4w2NwQfim5mbbQlWuphj8omdHTuPhudNvVBHG1QfhJy9Ros/H1/cy8iWt8VruA0kA2IAK02BoDQ4mwBuR84sRqkcfgj8Ql3TWJ+3NO+jiKNVlQ0qknx5YkCI+LyMiPNdKGWXJnDvpBzmtbL4ygvswmNOYmCum4fXzsbmjPAkD6joVnQaAsqvKK0Kr2JASjdVqlRh3QI9FFUI+BVtSEtjsE14mIPNEq2Q2VU9+F/rnMZhXNSTnuHIrrMRRDknR4U0GYUeC5zZvDuFOqm4AHP+FuYf2TpnVz/KB9insIANE9TqbLXjw4yM7z5Vx/tHwUMqU2Ug7KWku8V5zAD8CTp03NsWuN76RHXn/K6f2haMzSTHh681kvaDoQZ5jfodk8z0crPZh3NEzafhm17eVkZjYF2TbW3PSEyGg2MEGRpt1VKkgQIJ21jVBlM/QxGkH5ypYAbjRGeXO0s7Qgi38oTWXvAKAI2mYtP2PkpdUO0kg37HYItAWi3lyRn0wZkQVUha+f4qqM7v8AsfqvItfDeJ06yZ9VCyxTvhi4HicN9BaOqTqYimGvJuGXMtIh0iL8p2V20g6c0E2y6g6mNdULD4c1AWZpyk5tDadIJnzWiV/fUy5svGZ3TYDbpdXdRcbgwR6OsflcFL/0bHhubUC9oIG3IhNGlBa3N4Qy0zpeIMX6oNk8TqAU2tLXlxe2XAWJNiZOgv6rYwVcwDmOp2Fun5ySP9SAyHNdym2s2jbS/kmWP8NiHWnvA00iUoHRYXEh7Z33Ri1c1gqr22Bgj+4HpsNfMrXw3F2ucWO8LgY6GRMgqbMKG3aKQ6ysRKE36KTRUEoTcOj1gr4fVOeypB4IMQiNbIT2NwkiQlaWHmOhV+N1Or4elATNIElVa1Gw1OLq5PiayfakhvuyeXPqsPNe0Gbg/UFdN7UU5Y13Uj1E/Zcy+kIaARGs8/Pmly9q4+k0nAbEw6CRa+nooxJbqQTFpG3p0U0qjSS0GBN7IhaZP/52P59klFXU5BIB8hr1Q3MEgOmeZEIlRhbGxPIn/GqGHFwi9rib2SM1RrBsyYVX1ZJuSRbX6KlAD9U6nXt81DQ29j4efZVCc9icO4vd4f1H6ryA/jjpOmq8s9PHVHGM0FQZhtYmI1Ok81ajhAGZQZtaLOtcSSbG8QVUYNpmTrAMCBaZ9fkihoIy5jHfSOfMq8BepwnNVFUVS0ZYLdRbW5sDzTTq0geLML/CSQBzVKmGBY4SQHfERqbbHbyUU+GC4MG5O4IkAXIOkIwLYkeECdtYMG4Gu3fqge7hgZJGbNe1v5WhThrRNwRAv625ITcPG7S0Qb300unhF6eHfnkkEaGCRA/wvFjjkcHEagtGh1iSfNO0aIzSHTP/ACJEnyU0sKSf/kZF7GYvztff1TkJH9UaZDaZM8iZjnrsluI+1JpXLQ74fCbGN5jQ7aJ3FcGz3zUw4WkGAL2kAJHiXsjVqtgOotgglwDpMbGyLxo1Ff8A9QGNMOpFvZwP1AWjhfaxtUTTYbGDJA2BsN9VymK/9OqrzJxFP0etLgvszVw4LffUXSZu2pIIAG1jaEvHl9HTpG+1LPhM9oHnHNDZx+kXR4haQLA9dTCSPC3AgvdRnmA8Wm+tvNMHhQ1Lma7T21+SrxpdGaHtHS3zCDGx7XBTJ4/TFrgnYjrePVZX+iUwIBa2TmFukaSqN4O2TFUiSDoYECLXsEvHlB0nifEjV18AB8Ppr1ss4QR4rm9xbyIP5Zap4UwtEvBExp/NhdCHCKcAB4tp4dPmi8eRywmyABEaeXVXq17iw1PkOf5zTruGANBLzE2OXca7qjuGNc0eOSDY5b6d72R40bClYBx669+aVpUwTfqCNDzH2WkzgwEH3mh1g673n5KmM4UWTMaTyJHTa3JLxp6RpVyDlDZA6/urZoB5dUm+g0G/Obm87qTXyz2+XZKBydbC+IxpJ+q8jVMQCT3XlCsdtTdJta3X80+qKwQI7/zCXY+Bv+WKLReAZgXt5Lchi3zA9FbNI7X8oVW1N9tPlKo2p0QBmsu2L28+0d1euzTeemumsfllQnfSBI77z+bhRm0ETtvy19UEksi0QRr6q8Q7PqAQe2u25/hX0g5gQSLnvH+e6hzQDFu020ifl80wBWrEOAAi3i1uYuSTe5Bsitrk7nSNZ/AgZRmBOaYdY+IHW4Og3RGN87z5WEJwl6j7DuTN55C/lKFimkAtmHDpIkEDnylSO9phVAJmDp9Zj1unREkW1BHI6/n7IuewH37KjBseUX2UsF48v5/zzQSb6c4UAz36GF5zftv6quW5CAs420jQWNj680MVttDr3H59VLhMjp+fK6gWEcrIN7XX8522UTFh6+n7hUe42ECLze+iu1/nr6n5oJHv3AdP3uNFeqXOZAJIPPUXiB0v8kB4jW3Y67X/ADYKv9WM5AvtEm3JALMbNz+ndZuPqeBxGom4/OqcfXDbXGhKQxLgQZm5vbyWFU5vOvJUleWWqfRmOmOpCvt6ry8un4S1Nx/O6NU1P5uV5eRPRJoH6H5CR81BK8vIOGm1DlHUn6IgHgd/1B89F5eVRNKVTDgBpB+RMLztB3Xl5IzjmCDbZqC42HmvLy0qIuW/Q/U/sFWk0ZwOo+q8vJH8Bq2jsD5oGGqnnufupXlNMw8fAdyDPqVV4sf+oPnZeXlUIKnq4dPuFBOnkvLyR/Q67jMKrbG2+v1ULyPpfGPWP55pUPP52Xl5c6nP1fiPcqV5eWa3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44051" name="Picture 19" descr="http://t3.gstatic.com/images?q=tbn:ANd9GcTgLiMCGRU4T6LsPLpveIyMlFQ8WfrNE6wP4xO2T74-f9eQtJ71"/>
          <p:cNvPicPr>
            <a:picLocks noChangeAspect="1" noChangeArrowheads="1"/>
          </p:cNvPicPr>
          <p:nvPr/>
        </p:nvPicPr>
        <p:blipFill>
          <a:blip r:embed="rId10"/>
          <a:srcRect t="1546" b="14478"/>
          <a:stretch>
            <a:fillRect/>
          </a:stretch>
        </p:blipFill>
        <p:spPr bwMode="auto">
          <a:xfrm>
            <a:off x="7429520" y="5000636"/>
            <a:ext cx="1714480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AppData\Local\Microsoft\Windows\Temporary Internet Files\Content.IE5\OGM026DO\MC90039002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500438"/>
            <a:ext cx="1858409" cy="3174981"/>
          </a:xfrm>
          <a:prstGeom prst="rect">
            <a:avLst/>
          </a:prstGeom>
          <a:noFill/>
        </p:spPr>
      </p:pic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485804" y="2012172"/>
            <a:ext cx="4040188" cy="3845720"/>
          </a:xfrm>
          <a:prstGeom prst="rect">
            <a:avLst/>
          </a:prstGeom>
        </p:spPr>
        <p:txBody>
          <a:bodyPr vert="horz" tIns="0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nl-BE" sz="2800" dirty="0" smtClean="0"/>
              <a:t>t</a:t>
            </a:r>
            <a:r>
              <a:rPr kumimoji="0" lang="nl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axi</a:t>
            </a:r>
            <a:endParaRPr kumimoji="0" lang="nl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nl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eten ‘s middags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nl-BE" sz="2800" dirty="0" smtClean="0"/>
              <a:t>i</a:t>
            </a:r>
            <a:r>
              <a:rPr kumimoji="0" lang="nl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ngang</a:t>
            </a:r>
            <a:r>
              <a:rPr kumimoji="0" lang="nl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museum</a:t>
            </a: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jdelijke aanduiding voor inhoud 5"/>
          <p:cNvSpPr txBox="1">
            <a:spLocks/>
          </p:cNvSpPr>
          <p:nvPr/>
        </p:nvSpPr>
        <p:spPr>
          <a:xfrm>
            <a:off x="4673629" y="2012172"/>
            <a:ext cx="4041775" cy="3845720"/>
          </a:xfrm>
          <a:prstGeom prst="rect">
            <a:avLst/>
          </a:prstGeom>
        </p:spPr>
        <p:txBody>
          <a:bodyPr vert="horz" tIns="0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nl-BE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 euro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nl-BE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65 euro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nl-BE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 euro</a:t>
            </a: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9" name="Picture 5" descr="C:\Users\Home\AppData\Local\Microsoft\Windows\Temporary Internet Files\Content.IE5\0JEXUMWA\MM900178311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572140"/>
            <a:ext cx="1071570" cy="1071570"/>
          </a:xfrm>
          <a:prstGeom prst="rect">
            <a:avLst/>
          </a:prstGeom>
          <a:noFill/>
        </p:spPr>
      </p:pic>
      <p:sp>
        <p:nvSpPr>
          <p:cNvPr id="16" name="Tekstvak 15"/>
          <p:cNvSpPr txBox="1"/>
          <p:nvPr/>
        </p:nvSpPr>
        <p:spPr>
          <a:xfrm>
            <a:off x="1571604" y="3714752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200" b="1" dirty="0" smtClean="0">
                <a:solidFill>
                  <a:srgbClr val="FF0000"/>
                </a:solidFill>
              </a:rPr>
              <a:t>115 euro </a:t>
            </a:r>
            <a:endParaRPr lang="nl-BE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Dag 3:</a:t>
            </a:r>
            <a:endParaRPr lang="nl-BE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6543692" cy="580221"/>
          </a:xfrm>
        </p:spPr>
        <p:txBody>
          <a:bodyPr/>
          <a:lstStyle/>
          <a:p>
            <a:pPr>
              <a:buNone/>
            </a:pPr>
            <a:r>
              <a:rPr lang="nl-BE" b="1" dirty="0" smtClean="0"/>
              <a:t>Watervallen van </a:t>
            </a:r>
            <a:r>
              <a:rPr lang="nl-BE" b="1" dirty="0" err="1" smtClean="0"/>
              <a:t>Manavgat</a:t>
            </a:r>
            <a:r>
              <a:rPr lang="nl-BE" b="1" dirty="0" smtClean="0"/>
              <a:t> + dorpje zelf </a:t>
            </a:r>
            <a:endParaRPr lang="nl-BE" b="1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sz="half" idx="2"/>
          </p:nvPr>
        </p:nvSpPr>
        <p:spPr>
          <a:xfrm>
            <a:off x="357158" y="2857496"/>
            <a:ext cx="4357718" cy="1143008"/>
          </a:xfrm>
        </p:spPr>
        <p:txBody>
          <a:bodyPr/>
          <a:lstStyle/>
          <a:p>
            <a:r>
              <a:rPr lang="nl-BE" dirty="0" smtClean="0"/>
              <a:t>boot (vervoer)</a:t>
            </a:r>
          </a:p>
          <a:p>
            <a:r>
              <a:rPr lang="nl-BE" dirty="0" smtClean="0"/>
              <a:t>eten ‘s middags</a:t>
            </a:r>
            <a:endParaRPr lang="nl-BE" dirty="0"/>
          </a:p>
        </p:txBody>
      </p:sp>
      <p:sp>
        <p:nvSpPr>
          <p:cNvPr id="3074" name="AutoShape 2" descr="data:image/jpeg;base64,/9j/4AAQSkZJRgABAQAAAQABAAD/2wCEAAkGBhQSERUUExQWFBUUFRQXFxQYGBgYFxUXFBcVFBUXGBcYHSYgFxokHBUXHy8gIycpLCwsFR8xNTAqNSYsLCkBCQoKDgwOGg8PGiwkHyQpKSksLCwsLCwsLCwsLCwsLCwsLCwsLCwsKSwpKSwpLCwsKSwsLCwsLCwsLCwsLCwpLP/AABEIAKMBNAMBIgACEQEDEQH/xAAbAAABBQEBAAAAAAAAAAAAAAAAAQIDBAUGB//EAEAQAAIBAwIDBAkCAwYGAwEAAAECEQADIRIxBEFRBSJhcQYTFDKBkaGx8MHRI0LhBxZSYqLxM0NygpKyJDRTFf/EABoBAAMBAQEBAAAAAAAAAAAAAAABAwIEBQb/xAArEQACAgICAQMDBAIDAAAAAAAAAQIRAyESMUEEE1EiMmGBobHwwfEUcZH/2gAMAwEAAhEDEQA/ANXtP07vjjTYglMqUXSSNJkvLdNLGMb9RJ1/XXdJ7x1cu6MdJwR964rtq0bPa9p3ZdXrbeqJkrcOgn5Enbbzrq+1e1lsKJkljAwfeMtBzOdLCeR8s5cq6IX22T8X2i9tSzEDpzzy+8VTu+kDhhOO7qiQSykDSw6d+UOMEdM1m9q9r271le/oOoDQykEs2AVcAgGD4YmRXIcTxrBjbIJ0pnqZCgLPKYAAP0o92T6Iy70eg8R247EhDc7jZ022OrGBETHOIyBjemj0wALatWhQxaEJZdOnLKYKkEtjoDvXBXOOa4xJMwAoJA2AjSCsHuxAjOSNhSvxoMEEgsjaAe8QzTuZk90kY5EHkKHkmOLTO1u+ndrk7biZtcsSIDeO/iKUemtu4Cq3LgOBKodQYlYghh44rjOMt3H0kAtqDTo2EMSoIjErpM+fMU7g3vKSwD93cNzhtjK/aDAMGrKVq0xbvo7/ALV7Ubg11vcZw7aEQyTqAYsNecmMTG0VyfGemdx7xQsujScbQQAzAE7QcAnpkDJroe3O0lvIqLpuMl201waTpb3gYzKjU685horgbvAtLKpgFj3huA8YYnJ7gHgQ3MZqMclxpjyKnaejf4ft6+NX8QSsECIDI05BByZkR4bnFdP2R6QPdUyRqXeNsk4HlHQcsV5qlgOe6wS4gbVM95A2kgrPdOlQY8BG+N3gO3hw6PAOrWytrJ98gsp2Enr586pjlUjLZ33tz9aT29utZnZ/a1u/bNxJ0gsCDGoaTzA+dW0IIkZrq0Ytln25+tHt7dar0UaHsse3t1pfbm61XApaToNlj25utHtz9ar0s0BbLHtzdaPbm61BFRcS8I8bhGI+Rg+UxmjQWy0e0iCAWAJ2HXyp3tzda80v9ptducPdyTbVAxMlS9tt9KHZoV5GMkZgV2PGekFq2oOrUSDgEah3dQJA2yVXwLdAaVoXJkvH+mC2mZCwBX1JJPugXbiKZPKFbVO3yrQs9rlnuKP+WyDz120uA/64+Brxf1L3FgmXMAjJLFJGfzfzrtOwu2ntXLz3x/xFtOGkD/gWXD84/wCWoAxOtdpFZU1dMLZ3DdoMASSAAJPgBk/SnHjXrnOL4ons3WMlrFkY6v6pG/8AY1a7V9IbVvSwOsXLwQaO9uSW6ZgfWdga3aHbNj25utL7c3WoGUgxB84MY8ayh2+h4r2ZffUuHBH+Gz63GeUgGknFmmpLs2/bm60e3PXMcR6a2UvPbadKb3AVKkxOPD6zywYh/vxb9UWA1XNULbEwwJBB1bA6Z+IpOcULZ1ntzefkJPyGZ8K5Dt7+0BDbZUbJt3VIZDCvBCz4llA2wc/ywcXsP0lJu6OKbu3A6nJVS924GJZtXdHQ4gAbxjnfSPi7L3Xa0mjUVwHnSy4fqHDYM8iWrLlatDim3RNw3pNe1QXABjcdPHln705/Se8pyRmTkRggEbdZFYJHOlXJztz6/mKgdFG63pNfCDvCDMkCTiR+edMtekl4nLCPr+Gsp5EgRpnBMbiBP3qza4UZycDGJwFB2jfeP1rIuilxvaDM5JJznJ/cbUVW4pBq5/T9qWtWFI9Q/tI4UpxVtgwL+oGpfG2T6to3zJH/AGVJ6T8SGeyx9aV4lFaCoZEdtAC21OVkSSJg4OcirfpV2NxF6/6xrIfKgHWJCTOymcZMR1FZ1yxxd60tt7L2kQIttHIltAce9IhtMrnDAqMEVFv5E12ZvcZZMiQ2wgjVJMqBiCDjwnZorP4px6wrJwJ04iDHeEb6WjBBnlNWuHd9RRla3mGVpBDAgZWJgFQIBkFozIqrxNpbYUMu2oLAAwuMt7rEdJxImKnHTok0M4VdLGSwtrOCHGrUMnbeMAf7h13h/cnCjVqkNJiSGbMsVljuee4EGC+7AEBTMANzJ3CgySSOciPeHwt8JdgEAFiRE7BiRtq8MGR0PjVXfYeS5w6MyiDpI099JXboAZwGIGxkTimPxrW9SvdusCDEu5iXE89o1dfjU/Z3Y/G3DrHC3grMCG9yORb+IVnlknfY1a7Q7EJI9aQjHWCNILDM4zDLIBweZqXPg99FGmZDs1sgn3ZBDZiN4JUmDtt9IpT2tMQAA38ykDvAGe6smcjJEd34he1OwLxEhg0AqROSFwunlmI70GfAisLhXaFE8yVMgRAyNp8dsg84qkeMlZmqNDta2ykMhwwTVMTGgBSSBkd2eeQcmrHaNm44XSmr3D3c+4ILMZ78ysMdoAxmtIdp2zbcahChdLkK2SmpYG5kz035Ul7i7ax31uBsYDBQILKzKSVJgZIz3gOcjCyPqhUUrnF3bdk2RNoalkDmwOrcZBhBmeUc61+C9LGAtoWEyBtJIQrO/VZ6nvVi8DxrtKglyTPcBJuFiAQIzESw2OeW1bHbfo5ct3fWC262kIBuKpKkHSBllnSTgSOXyupNMzwZ0TekdkapYjTE4/xZHOqnE+l9r1LtblmAhVIiZKgNIkR3pjfums3guO9XNu9ZLAm4DCI4YBphy0svOBjE9Iq+ti0lpkPD2W1CNTJJBBJGck5PNiPIYHTCUpdIzOoq2/2L9jt+16pXdtJKyRBMFcNAWcT9Kq/3wskAgMQRzAEHONzJ2+dVHbh3tG0FjSQHQWhbJWSCyXFBHKYgTNZqdlp6ohFNtiAGlmup4kg6T8sSdq0uT8EpTS8lvifSZrvEdwlbNue/kFpxrK76RBER5xIpOO9MLgAjSuVJIEkwdXMnBgiIrnj6PXVJ06bg0kABmG/gYjfqartbvW0h7LgSO8B482Gcx4b71lqSdgpJ+TV4H0uNt2bVP8NlVce/KEM8KPWNg94gdM0nGelN2LTI6rctyFYwSwuaRDDZpK89pqBbiLwg9XL95AbdxQR3tTFpG5GDvO3Q1R4i+IBVQGKMS3JiZnTy1RqGInIHjjkyvEhBNvuKZKzAyczDGRjTjfxFNHFlmBLDvDTIGBtLFR0ANUvaDBEwIAx0+JH4KhFOh0dEt+2B/Du3NTwpJjSZgGQBIWSDz2NSW+PhdLCcOjJ1J7vXz+QrP7BuCTOkRkscnyWTAmMnPIVpstj1ZYmAxMMQw1w2qVktJEATtioy06NUVuO7eFy1b4cyEtzn+YZLQSPf5ATEVNw3aKEBdEoI0l5OVA7wMDMzt1rBuXJOkTGozt3smD8uVT8Txvc9XtBmAFK7DaNv9qbWgo6B+3bXqQugzMakMNvMknvE+HPasdeIdbz3VUS/rABGoqLoKZEAArqABI3Kmq/BXJgAxPLJkgEjbIFV24pldiRqaf5pxG2NiM7HFLro2k3olvp3iDGo5iTuJneYGPDeonvBcLyjvdTA5bDMwagN8nc4PLljbFIKaHxHX+JLGTHwqHUetLoIpppFopDkPWnWxLDAyfh4jyptu3J5efKOtKjEbdKQNGn2bwAuXIJgrJMztI0wD4mrZ7JcaJK+6TqBBEiARJHISeVZdm+yww21CSDuTMT8qucR2lCaSsMCcfMTPWsNOzBh8Y41nPyoqLiLRLEgfnLeiqKjdHtXa7N7QSmsrHe06tQk4AC8v2rK4vh3lVUs0DTGnAVjJj5GfOKsekvHNbulgYwBv/i6dBI3nnzrJ4TtQtZDkyWZ+eZJIOP6c/KvOkndomyW7dFlBI5LjOkEkLgY8vIU65wtu73WAiSe7B2Bkd6QuDExOaUoL9kwQCDjAE7MAw5kiAf+kmoWBJnTBAJJ8GleuSMDrS/kzXwZPanZBWbqszKq94OFMCAsz1gDYAjScin8HwN66CUtFktmJgkKGHd1wCYJIYbcs9NrhbRvW2DDUVEaZ05K4ziRlhzn4U/svgbnDi211biG5bEabqoSNKqTrQEqB8CdUwIk2jkdUwUb2SLx7aTmRvlpiO6cnYyNsbiq/D27jLF3SzZkAAyxBMAf9POpO1lIYMnDqViSrXHIZSIJOmDMvHMYkCr9i1cvNbPC2GVg0suubfdgxJ92ZOZ+FTaZRY9W2Vk41GtCQZBCkLDaWJKEPsQAcSAYgjkTXO8f2Rba4Ct+1YDIYnUCxQFrneAGTpUDUck7wK9Cu+jjhi18qWYFiofEopI1XGWFyq5jE4mMaPZvZDIrFk4Is2oK/e15k5Z3baT7pE74reJOLtGuF9nmh9H71myisNLC7OMi4V0KRqDZAV236bRWgnYnFcQ0XF1WgrDRw5s2yQCAGWTuRC568qtelnbKH1iM5d9TENb0PbJuJbtuBBGnvQf55gzA3s8JxqOkrb4t1abSrc4lHt94FQTbOlRh4iYEAbCuhcjP0rtlzh+wbXC22I4FiwS4QLtxXDm2GIwtwe8JzG3IbVR7Va6ban1VmwSJAsszQG0kwS0KTqbUAAYIB5VV4Ui3dJi3Csw9xCe6d+9IEkcqs8ZxouHVOwgZGBygbDngAVbFik5fV0QzZ4KDUdMnWGALEsYjMnrzJ8T86NA6fM/1qsvEiANQ+h/WkuPOScfnKvRSo81zC+5I0iNPjJ+XKaiThSY7x8+lSA+f1+wQ08XCOTf+LftWv+iVJu2RX1gDO3POfiDFQHj1SQWScQLjGG1q4GMyqsEJhcTNWLiBpkET0wfnis1+AKXQy94SpOr3jG41DMcqnlTlGkWxS9ufJ7NHjeDslVINttQ70MGIJJID4g4O4EYgTvWB2n2EGOMDptv4fm9djx/awvATaRNOqD3iRq0znVn3RuDWVet9P3rGKP01I3nn9blBnE3uwnGxB+VUrnCFd67N7Wdj/qqDiOGHMbedaeJeCcfUzXZx4xTrt+fLO+fz+tdlY9E77qHSxedWwrBWz5eHjtVfi/RS7bGq5Zur1Yo4AJPM6SPDcVzuKurOpZn24nIh4pbWTnbw+A/Wr/E8NBxHljHyPjVX1ZB2+/nWXGi0Mqfg2uyrCLbVpVixAaf5YMgAc5jfwrN7VsoHJXmcgHf3sjA/w7UxeAYgEb/CnuHA3nlsIGOWKlxd2UU0vJnlqEuRUx4diMKojfZT8jv8KgdSNxHwrTTRROMtDlBYwMk8qLSEkEECDudp5DPWoqSsWU4kl5e8fPwInnEY3poWkA5Ve4Ts57nuh2OwVLbuZwDq0+7gzsaAeiBUK5Ig8sxHlUbuTvW1xfotxo0luGvMIBBW05gHqAsg4OCMfGqN/sHiVknh74A/mNm6B55WiwS+TL4jijqzJwAMnYYiiq/EmGIOD0OD8jRQFI9d9JUV7txWJAAyMYDKS2TyEA52joa57glZbTggrpdYBwVk6eex76/TrXY8V2Q7cUWuPbW0UUnVdtoWPum2wMsF0jUcfzDaBWpbs2lZjb9gUvME6rpgxq7pMRyAA2A8hy8XszwZx3o32RfuqfV23fvTIEIPfXSWOAMA711f9yL7GYQY53MYdXHuz0Inyq2/bbhobtDh1IBlDZQ7klTBMjBjeDBqzZ9JiDo9oS67KmjTY0AetgW3Mv3lY4kFV6kb0pQjds1GHhE1n0ZYK3dsqzlSSDcMEGYDOp8BsPhUnE+izXHV3edAuBZaQC40gldAjGMMNsdK0rHbSi1be5CPcCDQcMHYAuoEmSMkATIGKwV9I7txWJItTIV2wIJ1CLZgqdEZbMgd3NDUIFlb0im9tEW094Wy91odCzgI2m4r4EalDWj1JjaTVftL0kNq9YCG1ZRPWLBb1YOpVg+qmWUaVgmDPKqHaPCWwHcswua2OrUy6tmY6ogSzMcGM1gcY+o6gVaNgbj3ASBuQ7mPHE8tqcI/BB5Ejom7Ss3Luo8YGZsRAABtHXMtdhRkKsQDnG9Vu0+FtkW7aX5LtpBYTrP8W4YCieeN8LzNZ3/9R9cpa4dOcurXSMco0gHxFbPFdo3dCl3kahIt2hYQSpUxoOsnvDd9tQ51WWJprYlng07OX7Y4NFuNbB1hABMaMgLIKTiDiM/pUfAcGoWNIwwYYBEiJwcfapeLQBsQuB3QIGPADFFnArux49HkZM31M0FPeJAwSeR/WpkT8x+1VeHDMYVWY9AJ+21dH2R2AjkeuvWkOP4S3Ee7kjBCkhP9W9WcowWzEISyuomWDHT4ECnBvL/zP6V2S9ncAgBIBExLG62c8wI5Grdu3wI2SzPjbYn/AFKa5/8Alx8HavQzrZwBcdU/1H9c0h0/5P8AwP616DdTgJhhw6+YCb43x0qh6Q9icOOHe7ZIUoFIKOXXLAQRJ5MciIrcfUpuqJz9JKKuzjdY6/6DTS4OxPyio1u59/6f0zSi4Md811HDZJp6BvoKjur4H4kfvTmuD/G3kBJ+AprbbNHif3zQDplZh5GfCf3pELKVKIGYEEILeuYInu6SWgGYA5CKbxfEBc6SfHBjzpvZ3pTdS6oshlDEBgrovrQTgSbTFBnryrGWVR0imCKlPbo6D+9/EhfWHSFBCZu8QIY8nWSEiDJO0HHKou0vS27dW5YdgyslokFQdmRtQJUatRU9QJONopdjduNauNpR3e7AfQ3DuzspuaSwCJqI1HcT3d81DxvArYOkIVZl7xdlLjv61VgsxJl8nl0ivPxJ+4k0ev6iUfabTM7iOE1cm+LaRPktUbnZY56c8tTGfrWtcQGJzy3x9xNIttOQ+n9dvCvQcTxFJor8P2cqo0cgeQ6Vzl+yZ3JG9dq3uHH5I8MVznGcLk4PPn0+ArE4lYZKMsMY94/p8tqgv5AE7T05+VWmskcqhZKlLemdMJ07K3qvGoytW2SoitScTshlvsiGKn4fjXT3TGR4+Ox2qJkqbh7U4mDy8ev6VhJlXKNbOg4L+0jj7SBUvtHLUPWR5esBj4Vtdn/2ycWqgXNLmTLjSjNOwjQVEeETOZrh7vAuOU+K5+gz9KjF4gwSR8x9OdJp+QXF/adb2n6Svxdw3QH6HV6kkR4wORFLXD8VxPew0eR/pRSNHuHpX2JquqVe6rppgrbdh3A2YBhhDvIMe8ADTfZOJPFFl9ZoCwU0tF2A7Dv6tJ75z3dhEmMdT2hfYNkqonJYlP8A2IHOsDiPStVALXuHttpBINxWbkSuGOYJ5dK4Mrx9O/K+1+Tqx8/CX/pielHolxXEX7twKuiLYRncKYVVJwZ0iS+5G81NwvAXbN5byMgNvhrNgY1KWt2SHUtqAK6zODPdO0irH947Td4G5fhh3/VlLRAafeuwMqOUx41Y7P4e9dylvSBgN73JBPrH7v8AID3QTlutQ55HUI+Ndb8FljgrlLzv8GV2Z2bm3dlV7ttlVYJJQtuSB3S2DidsHJratcOWj+VUKQ38tuJ06RspA25npiRPxvE8NweeIva7jZFpSWuOfAe8eee6PGuc7a43ieK9WdPsti2WK21YazIHecqdPId0dTOqa7VjyZNz0v3ZxvLjxfZt/sc4OPAwbl8sGYFw4OqGMNBMyRHOpbnEq6x612Mg95dJ8pDEHzqLj7z+sddWAYGxkbjceO9Qi2SJ1LPw/avRxxizw8k5Jv8Av+S7bCyJI+POrl+/b0kAAHGd+lZVsvy0nzj9quC5ciCBEZ7qjHnXQ4L+s545X/UQXskeHynzpvDvqAYSQ06TpInMYnem8QTBgkkA6YHMggR4zFaPox6R+oc3Dw1trgbQwLsoR0HeZUAZQSVfI5hqnOXBqlf6lsOJZU3J1X4Oi7I9CXdNd5vV90lUJhjgwXAnSJjHveVbHYwsjWimy1y0QlwIb0qejrr7pJDGNvlWJw/9ot7iW7nBM6hVLabpMa1VwI0TqgnqTpwIrW7F4xhYu37lpVuEPcuIbihittQ6RGxCEgnSDKgkdeHK3J3I9v08Y448YmyLdqQfVpIyO608sjnyp627bGPVIScYQzXn3Zn9ph4i/bt2+Fg3WVQrX+7qbVmQk88/9Iqfs7+0q67N6vhLSopUPeuXWNq2WZkTUQhbLKVAXcwOdR4JP/Rbm2dn6R8Ta4eyWZEZgO4vViDjLESesYEmuE4NkZOJ0nUyyAdYAdVcFjoPejQC4kAgDY1J6V+ta6z3WJRCQAJXQA9sMxDEaj3ScGApAkctnsCzZfhrv8NGZbd5hftqqrcBtm1pb+dLmoyykRqBYSDJ1hybtfgxnxJx3+f4OTV/8tKXnZQPExj9ajAOxbOOYP7walRFHP4kz969s+X2PRj1PwWKRvj5U4aeo/PhUd2+oAlvgBigd0V+I4QMO8Y236eYNYdy3puyCcERn4/EedbXrdRwk+Z/BUD8GNWphk/X4USjZlT2A7ZvM2dHlpWB5ADH9Kn4cZJaPdxAAjJ2AAio1tDoN87/AO1Tg+X54VJQqVlXkuOwcDp9KUEeXwprGPzakmrEbJ7oGnB/X6c/61l8RbHUHxzV8mBn6VUvj8j8FIGzMuJ5fnOoWt+NX3Wfz98VE9o/hP6YrDRuMjOu2vyDVZ7VaF3OwON8j7RVQx5VCSOuE2VDap62sZqbTTwlTov7johS4y7MfI5H9Ke3GEkalmJ2PXwP71J6rnj6zVZhTs2leylxl1C0xH/bRUXF+9RSs6F0eqekvo0j8Q5aCDp0zJz/ADTA2rNs2OG4ePW3bSEQQLYZn1AgwVkYInbI61N6b3XuX2BuMqYhFwPiRk/GubtcHbUgHqPPPnRwXwQeZ3tnUW/7QUtsPUWDcOe9cABMgxBl3XOTnNWm7Z7R4v37q8LbP/5jSxHTWxLfUVhcI6rGkDB5mTjn5/GtUdosTh4+IEfLf4zWJVEFJyLvZ/BcPw0sDqc73GYFmJ8SD88/Go+M40tmcT44zknWB9Bzqr7TzJYnzB+yxRduiBGSARPQHxG1SqUmbclFGX2lbIfO2wx08qZZA5/p+lScexbJ+f055NQKK78cKSPJyyuTJ2tJG8UzI2bH0/aj1dO4HgDcuBVYKIJZzJVFEBnaBMZAxuWA51d6VsjGPJ0kTcBwZYMfWEvrMKdIgDQe6xIAPfEBomDBkVu9ldn2r/Bexa7FniBcU+0KdT3bpDte1SF3RmAbUQYO2DWbwXDhXuK+oW/V8RcVoV30iyBoe00AsSFBSIMGCQNVaD3uHTtIEwhRyzAQFBdS0RkQfWaJwZ0ncTXlTlK3b14PpcWOEYJpbff6FDgeyeK4TiEsIxuowIBSCoLrs4UkLGhDJwAdzJFdUnYBF/iR7R6pbytaYSpgvKliDtpGoKQPdc9RUfBcOC6gXizAPrxYJYsGVHgOSpUsBpErgbe9T+1OCv3Li3m4q7aRFVnVbaQdIXWSfWZym2kwJAneuSXqIzSi5HXH0/CTkkY3CegtvheOsuOJ1rbHrmcgaQyMAFKgSSZG2c8xMdJ2F2Ko4f1VpbLhGT1dz3RcVbguFw2knWTqM7BpAOCKqcE+jibV1CXssmCQI1WncEaS3MvuSPdJjAnc7U454kuLALBQxge9cVMLnVqLRABMsskVLJNddv4K+3VNPXZh9p8Obtp1tKzXQ4R02cOq6NJkrAhjEEDJORM3/SKwLdq8UUC7xj2gUGIW2qhmxI/5YBO2QJwZZwnF6WLlGCXNVwlwFu3zptoCE3tWoQqSckHeSFrnuNt3k4q+1y5pF8WW0T3QRbE22XdVXEeBA3kV0+mxOGvzZx+rzKUdfBm3LXeiJ+eR1zmlax8OUA8/GamK96YgDGnqd8f5hz6Y6xVXi+KzCHqORIM/4gT8wfnXspnzcklsS5wxHvOFHmfsKjQ2x1Y9TNRezscsfmSTToUdfl+1UOd/hFj2geHwpj3Phtuf3FRg+fxx9N6Y35k06FyJVYRz35U4fmKhEcifhQT5+dFD5EseHy/3o1Ry/PnUOofhmlDxz+/7UCslYdPtUFxOmM/mKdrnr+eVNc0BZE68p60w2yRj48vhsfvUredMdPHPz8qVDUqM/irZ3wJ2JC/cAR86pMCK0ryb5jyn7Ax9KptaHhzrnmjphIgHwqRRSxPP4b0pWDUi3IVjUAtZ8N8irHq8cvznvTSvl9D+8UcTSyGJx475op/HDvn96KwztT0dr6WXD7Q3w61jopmug9ME/jmPCsFWqkdnJkaTZbsGKsJcIO8eef1/SqSv4Cn6vET8vz5Vv20S91lq9d5kgnrAP3ij1/d3OOsR/wCp+9V3uR1+w/So9fPf9K0oE5TJbjY5nxj9ZP2qIGms0/gpKtFUQk7HtdNaHo1x9peIX1zm1bZLiMxEqSykLqERo1aTDAgaROKzLjVWuIPLE70pxTVFMUuMkz2u36P8PeF25ZC3BctpoKOrDUr3GYAqTKsSoMyMzVDivR3h+Gt+r4fhtNxUPqi91u5cIbQzANMhiCY8YmvLeyblhJe8pdlIKIMBjj32HeIH+HAgbnarfF9vcRehtROU0erLI1sk6dlMbEgnEGPGvLlicW+KPfh6iMknJ/oe2cD6P2dAb2ZUZgZgEMJmYYQc/A8zmo+I4ixZHedLMlj/ABDaMMSGPvtq5nE15Mvo/wATMXCpP+a87x44DZ+NT2PQ8jLXAN/+Hbj/AFOT9qPavtGH6iuv5O7v+mnBo7E3lfAA9WjlpGqe8sCSCNn/AJdhWcfTk8UfV8La2/ndRcKmZBW2soDIkSTkZ2rI7O9DLbHvBmUbtcYsBOYC4Wfh+1dMnEWrFuLYVFkAmIAzpmAJuGeQGelP24xF7spd9ETWBYQvdLXLr5gnU7sO7qZucAxjuriATmsHi7L32IWXYknbVnJk4jcnfw8qOO7TGSlpr13vanchFBGB3BJZRjBIGdq5/ieKuXGIe4M72UJCKBgd0HTy2yapCNHJmy3o1eOt2rIh2TUBHqlh2kHUQxUQJMSG2jArIv8AGhvdBXqSZJ+OIHwqu4AOIXwn9ppJ8fvXdCNHl5MjbpEhuzuST48/jSesPL5VHqpNfj+fGqEbJPWfn+1GvxI8M/qTTPXeJ+v6HFHrvP7/AHoFZJ6zqR9/uaAfj86j19P0pC5/2/pQFkp/JEUax+H+tRaqNfiRQFkpPgPrTZ/IFM1Hx+dNJ+HyoHZIp8aGb851GT8fgD9KC3ifKgCDiUkxiOUyI8oqubP5/WP1q1dEczO0fk1A3Qj5/odxUZJF4SIghjJH0P0JpNH++QPpUwWOYHxP3x96XSJyT8Jj5gn71jib5DBHX5f7frS3R1+8fWKnUfmM0x1P4I+1U46MKezA7QXvnf8APhRTu0E75wPpRXO0enDcUd36WAm8xGBjyPT7VzcxW56W3SeIaOUch+fWsInxNagc2V7ZKGFOB6beZqJGpxbwroSORtjyetIT400x0NJToVizTXaj500r50wREz1G7/gmf2qRk6H6VGbfjPnWGXi0hyWywkZ/Q+VWrHDOjA4IOCOe354VnXFbk3yx9qvWO1LqkEMpiN0U7EGDjYxnrNQl8F182esdm8Dceylx0IZkBYY3GDt13jxqw3Zz/wCDG+8TyjI/rXAf334sqNN91wQVCIFG3uxP1+dVB6QcTn/5N/vb/wARs/Wp8ZMs88InoPaIa2s3LqWVG2lgAMwBsWJPPw865ftjt1BBVzebbU+ywcGDl/LHKTyrmHu5JOSdycnzk5JphuTyA+lJY0iM/UOXRevceznLE+BEAT4dPnUdtQpnM+QgfDTPWo7YjffoSdvPlRqjlXRCByTmyUN40kioy5o1eNXOYkgdR9f1pdXn86jLUgoESk+FJIpmqk1fk07CiQHypT8vKotRoLdPtSsKJJo+XzNRhzSes8flRY0SR8aC3iR86j1UAigY+T1pD8aaWoB8aAFPxpgPmKKaaRpBHPH1mlAzufjSGlDUqQ7YpGZxSE+HypDSM1MEY3aHv/Cik7RHfNFc7uz04fajrfSxP/kNMkYA6T8RWIYPKPmZrW9LGPtLfDz2isdRSiiWTtkwBpSviKiWng10I5JDh50aqbNLTsVC0jeZpAaUUrAaJ6wKcE8RRIoFA7K7jPWn2xTri/maYBXO1supWiwowOU8+v5FBf8APw0yTHlQFM/n6UGB2qpuHtgnO3OPHb4ftRbskGADPMEct+uaW8YMGNuQppW6B2lY+8+45AjpyBHImN5Od6immzSx4VZKkQe3Y6D0onrTaA3lTM0OmgtSavKk1UwodqpZphNE0Cofqo1UwNRNAUOmiKaTSTQOh8Uhps0E0DoWKJpBSGlYUOmkz1pKJoGOim0k0k0DFmgmkFFAUY/aJ75oo7Q980VB9np4/tR1PpZ/9lvhWPFbHpX/APZbyFY4rS6OafbFBp1NBp01tEWFKBRiiaZkUCnuDz6DfemTQKAFFLFNmgNQIdFNIx8aC1BNZkaiKo509D8fw0yiaXEG/JMzidzH6eHyousJxtUdE06FbqhdVAam0VozQ6imzSg0WFDppJpKKBULqopKJosBTRqpDRNFgLNBWm0TQMUUTSTRQAs0s0wmgGiwHTSUhFAosdCg0hpKKB0LNJSUUrGkZHH++aKOP980VF9noQ+1BxPFMWJLEnrUXtLdaSilY0lQ4cQ3U0vr260tFFg0hPaG6mj2hutLRTsVIPam6ml9obqaKKLCkPfiG0qZ3BnxyKj9qbqaWihMGkHtLdTR7S3U0UUNhSD2lupo9pbqaKKLFSD2lupo9pbqaKKSY6QvtLdTSHiW6mlooCkIeJbqaPaW6miiixcUHtLdTR7S3U0tFMXFfAntLdTS+0t1NFFKx8V8B7S3U0e1N1NFFOw4r4D2luppPaW6mlooDihPaW6mj2hupoopWOkHtLdTR7S3U0UUWFIT2lutL7U3U0UUWFIT2lupo9pbqaKKYUhBxLdTSniG6miilYUitdck5NFFFIulo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6" name="AutoShape 4" descr="data:image/jpeg;base64,/9j/4AAQSkZJRgABAQAAAQABAAD/2wCEAAkGBhQSERUUExQWFBUUFRQXFxQYGBgYFxUXFBcVFBUXGBcYHSYgFxokHBUXHy8gIycpLCwsFR8xNTAqNSYsLCkBCQoKDgwOGg8PGiwkHyQpKSksLCwsLCwsLCwsLCwsLCwsLCwsLCwsKSwpKSwpLCwsKSwsLCwsLCwsLCwsLCwpLP/AABEIAKMBNAMBIgACEQEDEQH/xAAbAAABBQEBAAAAAAAAAAAAAAAAAQIDBAUGB//EAEAQAAIBAwIDBAkCAwYGAwEAAAECEQADIRIxBEFRBSJhcQYTFDKBkaGx8MHRI0LhBxZSYqLxM0NygpKyJDRTFf/EABoBAAMBAQEBAAAAAAAAAAAAAAABAwIEBQb/xAArEQACAgICAQMDBAIDAAAAAAAAAQIRAyESMUEEE1EiMmGBobHwwfEUcZH/2gAMAwEAAhEDEQA/ANXtP07vjjTYglMqUXSSNJkvLdNLGMb9RJ1/XXdJ7x1cu6MdJwR964rtq0bPa9p3ZdXrbeqJkrcOgn5Enbbzrq+1e1lsKJkljAwfeMtBzOdLCeR8s5cq6IX22T8X2i9tSzEDpzzy+8VTu+kDhhOO7qiQSykDSw6d+UOMEdM1m9q9r271le/oOoDQykEs2AVcAgGD4YmRXIcTxrBjbIJ0pnqZCgLPKYAAP0o92T6Iy70eg8R247EhDc7jZ022OrGBETHOIyBjemj0wALatWhQxaEJZdOnLKYKkEtjoDvXBXOOa4xJMwAoJA2AjSCsHuxAjOSNhSvxoMEEgsjaAe8QzTuZk90kY5EHkKHkmOLTO1u+ndrk7biZtcsSIDeO/iKUemtu4Cq3LgOBKodQYlYghh44rjOMt3H0kAtqDTo2EMSoIjErpM+fMU7g3vKSwD93cNzhtjK/aDAMGrKVq0xbvo7/ALV7Ubg11vcZw7aEQyTqAYsNecmMTG0VyfGemdx7xQsujScbQQAzAE7QcAnpkDJroe3O0lvIqLpuMl201waTpb3gYzKjU685horgbvAtLKpgFj3huA8YYnJ7gHgQ3MZqMclxpjyKnaejf4ft6+NX8QSsECIDI05BByZkR4bnFdP2R6QPdUyRqXeNsk4HlHQcsV5qlgOe6wS4gbVM95A2kgrPdOlQY8BG+N3gO3hw6PAOrWytrJ98gsp2Enr586pjlUjLZ33tz9aT29utZnZ/a1u/bNxJ0gsCDGoaTzA+dW0IIkZrq0Ytln25+tHt7dar0UaHsse3t1pfbm61XApaToNlj25utHtz9ar0s0BbLHtzdaPbm61BFRcS8I8bhGI+Rg+UxmjQWy0e0iCAWAJ2HXyp3tzda80v9ptducPdyTbVAxMlS9tt9KHZoV5GMkZgV2PGekFq2oOrUSDgEah3dQJA2yVXwLdAaVoXJkvH+mC2mZCwBX1JJPugXbiKZPKFbVO3yrQs9rlnuKP+WyDz120uA/64+Brxf1L3FgmXMAjJLFJGfzfzrtOwu2ntXLz3x/xFtOGkD/gWXD84/wCWoAxOtdpFZU1dMLZ3DdoMASSAAJPgBk/SnHjXrnOL4ons3WMlrFkY6v6pG/8AY1a7V9IbVvSwOsXLwQaO9uSW6ZgfWdga3aHbNj25utL7c3WoGUgxB84MY8ayh2+h4r2ZffUuHBH+Gz63GeUgGknFmmpLs2/bm60e3PXMcR6a2UvPbadKb3AVKkxOPD6zywYh/vxb9UWA1XNULbEwwJBB1bA6Z+IpOcULZ1ntzefkJPyGZ8K5Dt7+0BDbZUbJt3VIZDCvBCz4llA2wc/ywcXsP0lJu6OKbu3A6nJVS924GJZtXdHQ4gAbxjnfSPi7L3Xa0mjUVwHnSy4fqHDYM8iWrLlatDim3RNw3pNe1QXABjcdPHln705/Se8pyRmTkRggEbdZFYJHOlXJztz6/mKgdFG63pNfCDvCDMkCTiR+edMtekl4nLCPr+Gsp5EgRpnBMbiBP3qza4UZycDGJwFB2jfeP1rIuilxvaDM5JJznJ/cbUVW4pBq5/T9qWtWFI9Q/tI4UpxVtgwL+oGpfG2T6to3zJH/AGVJ6T8SGeyx9aV4lFaCoZEdtAC21OVkSSJg4OcirfpV2NxF6/6xrIfKgHWJCTOymcZMR1FZ1yxxd60tt7L2kQIttHIltAce9IhtMrnDAqMEVFv5E12ZvcZZMiQ2wgjVJMqBiCDjwnZorP4px6wrJwJ04iDHeEb6WjBBnlNWuHd9RRla3mGVpBDAgZWJgFQIBkFozIqrxNpbYUMu2oLAAwuMt7rEdJxImKnHTok0M4VdLGSwtrOCHGrUMnbeMAf7h13h/cnCjVqkNJiSGbMsVljuee4EGC+7AEBTMANzJ3CgySSOciPeHwt8JdgEAFiRE7BiRtq8MGR0PjVXfYeS5w6MyiDpI099JXboAZwGIGxkTimPxrW9SvdusCDEu5iXE89o1dfjU/Z3Y/G3DrHC3grMCG9yORb+IVnlknfY1a7Q7EJI9aQjHWCNILDM4zDLIBweZqXPg99FGmZDs1sgn3ZBDZiN4JUmDtt9IpT2tMQAA38ykDvAGe6smcjJEd34he1OwLxEhg0AqROSFwunlmI70GfAisLhXaFE8yVMgRAyNp8dsg84qkeMlZmqNDta2ykMhwwTVMTGgBSSBkd2eeQcmrHaNm44XSmr3D3c+4ILMZ78ysMdoAxmtIdp2zbcahChdLkK2SmpYG5kz035Ul7i7ax31uBsYDBQILKzKSVJgZIz3gOcjCyPqhUUrnF3bdk2RNoalkDmwOrcZBhBmeUc61+C9LGAtoWEyBtJIQrO/VZ6nvVi8DxrtKglyTPcBJuFiAQIzESw2OeW1bHbfo5ct3fWC262kIBuKpKkHSBllnSTgSOXyupNMzwZ0TekdkapYjTE4/xZHOqnE+l9r1LtblmAhVIiZKgNIkR3pjfums3guO9XNu9ZLAm4DCI4YBphy0svOBjE9Iq+ti0lpkPD2W1CNTJJBBJGck5PNiPIYHTCUpdIzOoq2/2L9jt+16pXdtJKyRBMFcNAWcT9Kq/3wskAgMQRzAEHONzJ2+dVHbh3tG0FjSQHQWhbJWSCyXFBHKYgTNZqdlp6ohFNtiAGlmup4kg6T8sSdq0uT8EpTS8lvifSZrvEdwlbNue/kFpxrK76RBER5xIpOO9MLgAjSuVJIEkwdXMnBgiIrnj6PXVJ06bg0kABmG/gYjfqartbvW0h7LgSO8B482Gcx4b71lqSdgpJ+TV4H0uNt2bVP8NlVce/KEM8KPWNg94gdM0nGelN2LTI6rctyFYwSwuaRDDZpK89pqBbiLwg9XL95AbdxQR3tTFpG5GDvO3Q1R4i+IBVQGKMS3JiZnTy1RqGInIHjjkyvEhBNvuKZKzAyczDGRjTjfxFNHFlmBLDvDTIGBtLFR0ANUvaDBEwIAx0+JH4KhFOh0dEt+2B/Du3NTwpJjSZgGQBIWSDz2NSW+PhdLCcOjJ1J7vXz+QrP7BuCTOkRkscnyWTAmMnPIVpstj1ZYmAxMMQw1w2qVktJEATtioy06NUVuO7eFy1b4cyEtzn+YZLQSPf5ATEVNw3aKEBdEoI0l5OVA7wMDMzt1rBuXJOkTGozt3smD8uVT8Txvc9XtBmAFK7DaNv9qbWgo6B+3bXqQugzMakMNvMknvE+HPasdeIdbz3VUS/rABGoqLoKZEAArqABI3Kmq/BXJgAxPLJkgEjbIFV24pldiRqaf5pxG2NiM7HFLro2k3olvp3iDGo5iTuJneYGPDeonvBcLyjvdTA5bDMwagN8nc4PLljbFIKaHxHX+JLGTHwqHUetLoIpppFopDkPWnWxLDAyfh4jyptu3J5efKOtKjEbdKQNGn2bwAuXIJgrJMztI0wD4mrZ7JcaJK+6TqBBEiARJHISeVZdm+yww21CSDuTMT8qucR2lCaSsMCcfMTPWsNOzBh8Y41nPyoqLiLRLEgfnLeiqKjdHtXa7N7QSmsrHe06tQk4AC8v2rK4vh3lVUs0DTGnAVjJj5GfOKsekvHNbulgYwBv/i6dBI3nnzrJ4TtQtZDkyWZ+eZJIOP6c/KvOkndomyW7dFlBI5LjOkEkLgY8vIU65wtu73WAiSe7B2Bkd6QuDExOaUoL9kwQCDjAE7MAw5kiAf+kmoWBJnTBAJJ8GleuSMDrS/kzXwZPanZBWbqszKq94OFMCAsz1gDYAjScin8HwN66CUtFktmJgkKGHd1wCYJIYbcs9NrhbRvW2DDUVEaZ05K4ziRlhzn4U/svgbnDi211biG5bEabqoSNKqTrQEqB8CdUwIk2jkdUwUb2SLx7aTmRvlpiO6cnYyNsbiq/D27jLF3SzZkAAyxBMAf9POpO1lIYMnDqViSrXHIZSIJOmDMvHMYkCr9i1cvNbPC2GVg0suubfdgxJ92ZOZ+FTaZRY9W2Vk41GtCQZBCkLDaWJKEPsQAcSAYgjkTXO8f2Rba4Ct+1YDIYnUCxQFrneAGTpUDUck7wK9Cu+jjhi18qWYFiofEopI1XGWFyq5jE4mMaPZvZDIrFk4Is2oK/e15k5Z3baT7pE74reJOLtGuF9nmh9H71myisNLC7OMi4V0KRqDZAV236bRWgnYnFcQ0XF1WgrDRw5s2yQCAGWTuRC568qtelnbKH1iM5d9TENb0PbJuJbtuBBGnvQf55gzA3s8JxqOkrb4t1abSrc4lHt94FQTbOlRh4iYEAbCuhcjP0rtlzh+wbXC22I4FiwS4QLtxXDm2GIwtwe8JzG3IbVR7Va6ban1VmwSJAsszQG0kwS0KTqbUAAYIB5VV4Ui3dJi3Csw9xCe6d+9IEkcqs8ZxouHVOwgZGBygbDngAVbFik5fV0QzZ4KDUdMnWGALEsYjMnrzJ8T86NA6fM/1qsvEiANQ+h/WkuPOScfnKvRSo81zC+5I0iNPjJ+XKaiThSY7x8+lSA+f1+wQ08XCOTf+LftWv+iVJu2RX1gDO3POfiDFQHj1SQWScQLjGG1q4GMyqsEJhcTNWLiBpkET0wfnis1+AKXQy94SpOr3jG41DMcqnlTlGkWxS9ufJ7NHjeDslVINttQ70MGIJJID4g4O4EYgTvWB2n2EGOMDptv4fm9djx/awvATaRNOqD3iRq0znVn3RuDWVet9P3rGKP01I3nn9blBnE3uwnGxB+VUrnCFd67N7Wdj/qqDiOGHMbedaeJeCcfUzXZx4xTrt+fLO+fz+tdlY9E77qHSxedWwrBWz5eHjtVfi/RS7bGq5Zur1Yo4AJPM6SPDcVzuKurOpZn24nIh4pbWTnbw+A/Wr/E8NBxHljHyPjVX1ZB2+/nWXGi0Mqfg2uyrCLbVpVixAaf5YMgAc5jfwrN7VsoHJXmcgHf3sjA/w7UxeAYgEb/CnuHA3nlsIGOWKlxd2UU0vJnlqEuRUx4diMKojfZT8jv8KgdSNxHwrTTRROMtDlBYwMk8qLSEkEECDudp5DPWoqSsWU4kl5e8fPwInnEY3poWkA5Ve4Ts57nuh2OwVLbuZwDq0+7gzsaAeiBUK5Ig8sxHlUbuTvW1xfotxo0luGvMIBBW05gHqAsg4OCMfGqN/sHiVknh74A/mNm6B55WiwS+TL4jijqzJwAMnYYiiq/EmGIOD0OD8jRQFI9d9JUV7txWJAAyMYDKS2TyEA52joa57glZbTggrpdYBwVk6eex76/TrXY8V2Q7cUWuPbW0UUnVdtoWPum2wMsF0jUcfzDaBWpbs2lZjb9gUvME6rpgxq7pMRyAA2A8hy8XszwZx3o32RfuqfV23fvTIEIPfXSWOAMA711f9yL7GYQY53MYdXHuz0Inyq2/bbhobtDh1IBlDZQ7klTBMjBjeDBqzZ9JiDo9oS67KmjTY0AetgW3Mv3lY4kFV6kb0pQjds1GHhE1n0ZYK3dsqzlSSDcMEGYDOp8BsPhUnE+izXHV3edAuBZaQC40gldAjGMMNsdK0rHbSi1be5CPcCDQcMHYAuoEmSMkATIGKwV9I7txWJItTIV2wIJ1CLZgqdEZbMgd3NDUIFlb0im9tEW094Wy91odCzgI2m4r4EalDWj1JjaTVftL0kNq9YCG1ZRPWLBb1YOpVg+qmWUaVgmDPKqHaPCWwHcswua2OrUy6tmY6ogSzMcGM1gcY+o6gVaNgbj3ASBuQ7mPHE8tqcI/BB5Ejom7Ss3Luo8YGZsRAABtHXMtdhRkKsQDnG9Vu0+FtkW7aX5LtpBYTrP8W4YCieeN8LzNZ3/9R9cpa4dOcurXSMco0gHxFbPFdo3dCl3kahIt2hYQSpUxoOsnvDd9tQ51WWJprYlng07OX7Y4NFuNbB1hABMaMgLIKTiDiM/pUfAcGoWNIwwYYBEiJwcfapeLQBsQuB3QIGPADFFnArux49HkZM31M0FPeJAwSeR/WpkT8x+1VeHDMYVWY9AJ+21dH2R2AjkeuvWkOP4S3Ee7kjBCkhP9W9WcowWzEISyuomWDHT4ECnBvL/zP6V2S9ncAgBIBExLG62c8wI5Grdu3wI2SzPjbYn/AFKa5/8Alx8HavQzrZwBcdU/1H9c0h0/5P8AwP616DdTgJhhw6+YCb43x0qh6Q9icOOHe7ZIUoFIKOXXLAQRJ5MciIrcfUpuqJz9JKKuzjdY6/6DTS4OxPyio1u59/6f0zSi4Md811HDZJp6BvoKjur4H4kfvTmuD/G3kBJ+AprbbNHif3zQDplZh5GfCf3pELKVKIGYEEILeuYInu6SWgGYA5CKbxfEBc6SfHBjzpvZ3pTdS6oshlDEBgrovrQTgSbTFBnryrGWVR0imCKlPbo6D+9/EhfWHSFBCZu8QIY8nWSEiDJO0HHKou0vS27dW5YdgyslokFQdmRtQJUatRU9QJONopdjduNauNpR3e7AfQ3DuzspuaSwCJqI1HcT3d81DxvArYOkIVZl7xdlLjv61VgsxJl8nl0ivPxJ+4k0ev6iUfabTM7iOE1cm+LaRPktUbnZY56c8tTGfrWtcQGJzy3x9xNIttOQ+n9dvCvQcTxFJor8P2cqo0cgeQ6Vzl+yZ3JG9dq3uHH5I8MVznGcLk4PPn0+ArE4lYZKMsMY94/p8tqgv5AE7T05+VWmskcqhZKlLemdMJ07K3qvGoytW2SoitScTshlvsiGKn4fjXT3TGR4+Ox2qJkqbh7U4mDy8ev6VhJlXKNbOg4L+0jj7SBUvtHLUPWR5esBj4Vtdn/2ycWqgXNLmTLjSjNOwjQVEeETOZrh7vAuOU+K5+gz9KjF4gwSR8x9OdJp+QXF/adb2n6Svxdw3QH6HV6kkR4wORFLXD8VxPew0eR/pRSNHuHpX2JquqVe6rppgrbdh3A2YBhhDvIMe8ADTfZOJPFFl9ZoCwU0tF2A7Dv6tJ75z3dhEmMdT2hfYNkqonJYlP8A2IHOsDiPStVALXuHttpBINxWbkSuGOYJ5dK4Mrx9O/K+1+Tqx8/CX/pielHolxXEX7twKuiLYRncKYVVJwZ0iS+5G81NwvAXbN5byMgNvhrNgY1KWt2SHUtqAK6zODPdO0irH947Td4G5fhh3/VlLRAafeuwMqOUx41Y7P4e9dylvSBgN73JBPrH7v8AID3QTlutQ55HUI+Ndb8FljgrlLzv8GV2Z2bm3dlV7ttlVYJJQtuSB3S2DidsHJratcOWj+VUKQ38tuJ06RspA25npiRPxvE8NweeIva7jZFpSWuOfAe8eee6PGuc7a43ieK9WdPsti2WK21YazIHecqdPId0dTOqa7VjyZNz0v3ZxvLjxfZt/sc4OPAwbl8sGYFw4OqGMNBMyRHOpbnEq6x612Mg95dJ8pDEHzqLj7z+sddWAYGxkbjceO9Qi2SJ1LPw/avRxxizw8k5Jv8Av+S7bCyJI+POrl+/b0kAAHGd+lZVsvy0nzj9quC5ciCBEZ7qjHnXQ4L+s545X/UQXskeHynzpvDvqAYSQ06TpInMYnem8QTBgkkA6YHMggR4zFaPox6R+oc3Dw1trgbQwLsoR0HeZUAZQSVfI5hqnOXBqlf6lsOJZU3J1X4Oi7I9CXdNd5vV90lUJhjgwXAnSJjHveVbHYwsjWimy1y0QlwIb0qejrr7pJDGNvlWJw/9ot7iW7nBM6hVLabpMa1VwI0TqgnqTpwIrW7F4xhYu37lpVuEPcuIbihittQ6RGxCEgnSDKgkdeHK3J3I9v08Y448YmyLdqQfVpIyO608sjnyp627bGPVIScYQzXn3Zn9ph4i/bt2+Fg3WVQrX+7qbVmQk88/9Iqfs7+0q67N6vhLSopUPeuXWNq2WZkTUQhbLKVAXcwOdR4JP/Rbm2dn6R8Ta4eyWZEZgO4vViDjLESesYEmuE4NkZOJ0nUyyAdYAdVcFjoPejQC4kAgDY1J6V+ta6z3WJRCQAJXQA9sMxDEaj3ScGApAkctnsCzZfhrv8NGZbd5hftqqrcBtm1pb+dLmoyykRqBYSDJ1hybtfgxnxJx3+f4OTV/8tKXnZQPExj9ajAOxbOOYP7walRFHP4kz969s+X2PRj1PwWKRvj5U4aeo/PhUd2+oAlvgBigd0V+I4QMO8Y236eYNYdy3puyCcERn4/EedbXrdRwk+Z/BUD8GNWphk/X4USjZlT2A7ZvM2dHlpWB5ADH9Kn4cZJaPdxAAjJ2AAio1tDoN87/AO1Tg+X54VJQqVlXkuOwcDp9KUEeXwprGPzakmrEbJ7oGnB/X6c/61l8RbHUHxzV8mBn6VUvj8j8FIGzMuJ5fnOoWt+NX3Wfz98VE9o/hP6YrDRuMjOu2vyDVZ7VaF3OwON8j7RVQx5VCSOuE2VDap62sZqbTTwlTov7johS4y7MfI5H9Ke3GEkalmJ2PXwP71J6rnj6zVZhTs2leylxl1C0xH/bRUXF+9RSs6F0eqekvo0j8Q5aCDp0zJz/ADTA2rNs2OG4ePW3bSEQQLYZn1AgwVkYInbI61N6b3XuX2BuMqYhFwPiRk/GubtcHbUgHqPPPnRwXwQeZ3tnUW/7QUtsPUWDcOe9cABMgxBl3XOTnNWm7Z7R4v37q8LbP/5jSxHTWxLfUVhcI6rGkDB5mTjn5/GtUdosTh4+IEfLf4zWJVEFJyLvZ/BcPw0sDqc73GYFmJ8SD88/Go+M40tmcT44zknWB9Bzqr7TzJYnzB+yxRduiBGSARPQHxG1SqUmbclFGX2lbIfO2wx08qZZA5/p+lScexbJ+f055NQKK78cKSPJyyuTJ2tJG8UzI2bH0/aj1dO4HgDcuBVYKIJZzJVFEBnaBMZAxuWA51d6VsjGPJ0kTcBwZYMfWEvrMKdIgDQe6xIAPfEBomDBkVu9ldn2r/Bexa7FniBcU+0KdT3bpDte1SF3RmAbUQYO2DWbwXDhXuK+oW/V8RcVoV30iyBoe00AsSFBSIMGCQNVaD3uHTtIEwhRyzAQFBdS0RkQfWaJwZ0ncTXlTlK3b14PpcWOEYJpbff6FDgeyeK4TiEsIxuowIBSCoLrs4UkLGhDJwAdzJFdUnYBF/iR7R6pbytaYSpgvKliDtpGoKQPdc9RUfBcOC6gXizAPrxYJYsGVHgOSpUsBpErgbe9T+1OCv3Li3m4q7aRFVnVbaQdIXWSfWZym2kwJAneuSXqIzSi5HXH0/CTkkY3CegtvheOsuOJ1rbHrmcgaQyMAFKgSSZG2c8xMdJ2F2Ko4f1VpbLhGT1dz3RcVbguFw2knWTqM7BpAOCKqcE+jibV1CXssmCQI1WncEaS3MvuSPdJjAnc7U454kuLALBQxge9cVMLnVqLRABMsskVLJNddv4K+3VNPXZh9p8Obtp1tKzXQ4R02cOq6NJkrAhjEEDJORM3/SKwLdq8UUC7xj2gUGIW2qhmxI/5YBO2QJwZZwnF6WLlGCXNVwlwFu3zptoCE3tWoQqSckHeSFrnuNt3k4q+1y5pF8WW0T3QRbE22XdVXEeBA3kV0+mxOGvzZx+rzKUdfBm3LXeiJ+eR1zmlax8OUA8/GamK96YgDGnqd8f5hz6Y6xVXi+KzCHqORIM/4gT8wfnXspnzcklsS5wxHvOFHmfsKjQ2x1Y9TNRezscsfmSTToUdfl+1UOd/hFj2geHwpj3Phtuf3FRg+fxx9N6Y35k06FyJVYRz35U4fmKhEcifhQT5+dFD5EseHy/3o1Ry/PnUOofhmlDxz+/7UCslYdPtUFxOmM/mKdrnr+eVNc0BZE68p60w2yRj48vhsfvUredMdPHPz8qVDUqM/irZ3wJ2JC/cAR86pMCK0ryb5jyn7Ax9KptaHhzrnmjphIgHwqRRSxPP4b0pWDUi3IVjUAtZ8N8irHq8cvznvTSvl9D+8UcTSyGJx475op/HDvn96KwztT0dr6WXD7Q3w61jopmug9ME/jmPCsFWqkdnJkaTZbsGKsJcIO8eef1/SqSv4Cn6vET8vz5Vv20S91lq9d5kgnrAP3ij1/d3OOsR/wCp+9V3uR1+w/So9fPf9K0oE5TJbjY5nxj9ZP2qIGms0/gpKtFUQk7HtdNaHo1x9peIX1zm1bZLiMxEqSykLqERo1aTDAgaROKzLjVWuIPLE70pxTVFMUuMkz2u36P8PeF25ZC3BctpoKOrDUr3GYAqTKsSoMyMzVDivR3h+Gt+r4fhtNxUPqi91u5cIbQzANMhiCY8YmvLeyblhJe8pdlIKIMBjj32HeIH+HAgbnarfF9vcRehtROU0erLI1sk6dlMbEgnEGPGvLlicW+KPfh6iMknJ/oe2cD6P2dAb2ZUZgZgEMJmYYQc/A8zmo+I4ixZHedLMlj/ABDaMMSGPvtq5nE15Mvo/wATMXCpP+a87x44DZ+NT2PQ8jLXAN/+Hbj/AFOT9qPavtGH6iuv5O7v+mnBo7E3lfAA9WjlpGqe8sCSCNn/AJdhWcfTk8UfV8La2/ndRcKmZBW2soDIkSTkZ2rI7O9DLbHvBmUbtcYsBOYC4Wfh+1dMnEWrFuLYVFkAmIAzpmAJuGeQGelP24xF7spd9ETWBYQvdLXLr5gnU7sO7qZucAxjuriATmsHi7L32IWXYknbVnJk4jcnfw8qOO7TGSlpr13vanchFBGB3BJZRjBIGdq5/ieKuXGIe4M72UJCKBgd0HTy2yapCNHJmy3o1eOt2rIh2TUBHqlh2kHUQxUQJMSG2jArIv8AGhvdBXqSZJ+OIHwqu4AOIXwn9ppJ8fvXdCNHl5MjbpEhuzuST48/jSesPL5VHqpNfj+fGqEbJPWfn+1GvxI8M/qTTPXeJ+v6HFHrvP7/AHoFZJ6zqR9/uaAfj86j19P0pC5/2/pQFkp/JEUax+H+tRaqNfiRQFkpPgPrTZ/IFM1Hx+dNJ+HyoHZIp8aGb851GT8fgD9KC3ifKgCDiUkxiOUyI8oqubP5/WP1q1dEczO0fk1A3Qj5/odxUZJF4SIghjJH0P0JpNH++QPpUwWOYHxP3x96XSJyT8Jj5gn71jib5DBHX5f7frS3R1+8fWKnUfmM0x1P4I+1U46MKezA7QXvnf8APhRTu0E75wPpRXO0enDcUd36WAm8xGBjyPT7VzcxW56W3SeIaOUch+fWsInxNagc2V7ZKGFOB6beZqJGpxbwroSORtjyetIT400x0NJToVizTXaj500r50wREz1G7/gmf2qRk6H6VGbfjPnWGXi0hyWywkZ/Q+VWrHDOjA4IOCOe354VnXFbk3yx9qvWO1LqkEMpiN0U7EGDjYxnrNQl8F182esdm8Dceylx0IZkBYY3GDt13jxqw3Zz/wCDG+8TyjI/rXAf334sqNN91wQVCIFG3uxP1+dVB6QcTn/5N/vb/wARs/Wp8ZMs88InoPaIa2s3LqWVG2lgAMwBsWJPPw865ftjt1BBVzebbU+ywcGDl/LHKTyrmHu5JOSdycnzk5JphuTyA+lJY0iM/UOXRevceznLE+BEAT4dPnUdtQpnM+QgfDTPWo7YjffoSdvPlRqjlXRCByTmyUN40kioy5o1eNXOYkgdR9f1pdXn86jLUgoESk+FJIpmqk1fk07CiQHypT8vKotRoLdPtSsKJJo+XzNRhzSes8flRY0SR8aC3iR86j1UAigY+T1pD8aaWoB8aAFPxpgPmKKaaRpBHPH1mlAzufjSGlDUqQ7YpGZxSE+HypDSM1MEY3aHv/Cik7RHfNFc7uz04fajrfSxP/kNMkYA6T8RWIYPKPmZrW9LGPtLfDz2isdRSiiWTtkwBpSviKiWng10I5JDh50aqbNLTsVC0jeZpAaUUrAaJ6wKcE8RRIoFA7K7jPWn2xTri/maYBXO1supWiwowOU8+v5FBf8APw0yTHlQFM/n6UGB2qpuHtgnO3OPHb4ftRbskGADPMEct+uaW8YMGNuQppW6B2lY+8+45AjpyBHImN5Od6immzSx4VZKkQe3Y6D0onrTaA3lTM0OmgtSavKk1UwodqpZphNE0Cofqo1UwNRNAUOmiKaTSTQOh8Uhps0E0DoWKJpBSGlYUOmkz1pKJoGOim0k0k0DFmgmkFFAUY/aJ75oo7Q980VB9np4/tR1PpZ/9lvhWPFbHpX/APZbyFY4rS6OafbFBp1NBp01tEWFKBRiiaZkUCnuDz6DfemTQKAFFLFNmgNQIdFNIx8aC1BNZkaiKo509D8fw0yiaXEG/JMzidzH6eHyousJxtUdE06FbqhdVAam0VozQ6imzSg0WFDppJpKKBULqopKJosBTRqpDRNFgLNBWm0TQMUUTSTRQAs0s0wmgGiwHTSUhFAosdCg0hpKKB0LNJSUUrGkZHH++aKOP980VF9noQ+1BxPFMWJLEnrUXtLdaSilY0lQ4cQ3U0vr260tFFg0hPaG6mj2hutLRTsVIPam6ml9obqaKKLCkPfiG0qZ3BnxyKj9qbqaWihMGkHtLdTR7S3U0UUNhSD2lupo9pbqaKKLFSD2lupo9pbqaKKSY6QvtLdTSHiW6mlooCkIeJbqaPaW6miiixcUHtLdTR7S3U0tFMXFfAntLdTS+0t1NFFKx8V8B7S3U0e1N1NFFOw4r4D2luppPaW6mlooDihPaW6mj2hupoopWOkHtLdTR7S3U0UUWFIT2lutL7U3U0UUWFIT2lupo9pbqaKKYUhBxLdTSniG6miilYUitdck5NFFFIulo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3078" name="Picture 6" descr="http://www.turkije-info-site.nl/manavgat-boot.jpg"/>
          <p:cNvPicPr>
            <a:picLocks noChangeAspect="1" noChangeArrowheads="1"/>
          </p:cNvPicPr>
          <p:nvPr/>
        </p:nvPicPr>
        <p:blipFill>
          <a:blip r:embed="rId3"/>
          <a:srcRect r="6250"/>
          <a:stretch>
            <a:fillRect/>
          </a:stretch>
        </p:blipFill>
        <p:spPr bwMode="auto">
          <a:xfrm>
            <a:off x="0" y="4429125"/>
            <a:ext cx="4286248" cy="2428875"/>
          </a:xfrm>
          <a:prstGeom prst="rect">
            <a:avLst/>
          </a:prstGeom>
          <a:noFill/>
        </p:spPr>
      </p:pic>
      <p:pic>
        <p:nvPicPr>
          <p:cNvPr id="3080" name="Picture 8" descr="http://t2.gstatic.com/images?q=tbn:ANd9GcRIRLzqHAdW_hsKlMW2QuxPd6tOAkarZeDDz32FspLRxjx9EC7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429132"/>
            <a:ext cx="3242662" cy="2428868"/>
          </a:xfrm>
          <a:prstGeom prst="rect">
            <a:avLst/>
          </a:prstGeom>
          <a:noFill/>
        </p:spPr>
      </p:pic>
      <p:pic>
        <p:nvPicPr>
          <p:cNvPr id="3082" name="Picture 10" descr="http://t1.gstatic.com/images?q=tbn:ANd9GcRd_ufcVW1py_10pQb-mFC_TQNtkyFu5Gh8-7IbNTawt3wzDd_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4429132"/>
            <a:ext cx="1752600" cy="2428868"/>
          </a:xfrm>
          <a:prstGeom prst="rect">
            <a:avLst/>
          </a:prstGeom>
          <a:noFill/>
        </p:spPr>
      </p:pic>
      <p:sp>
        <p:nvSpPr>
          <p:cNvPr id="15" name="Tijdelijke aanduiding voor inhoud 13"/>
          <p:cNvSpPr txBox="1">
            <a:spLocks/>
          </p:cNvSpPr>
          <p:nvPr/>
        </p:nvSpPr>
        <p:spPr>
          <a:xfrm>
            <a:off x="4643438" y="2857496"/>
            <a:ext cx="4357718" cy="11430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nl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45 euro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nl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65 euro</a:t>
            </a:r>
            <a:endParaRPr kumimoji="0" lang="nl-BE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5286348" y="785794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200" b="1" dirty="0" smtClean="0">
                <a:solidFill>
                  <a:srgbClr val="FF0000"/>
                </a:solidFill>
              </a:rPr>
              <a:t>110 euro </a:t>
            </a:r>
            <a:endParaRPr lang="nl-BE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Dag 4: </a:t>
            </a:r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329642" cy="10802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b="1" dirty="0" smtClean="0"/>
              <a:t>Golfen </a:t>
            </a:r>
            <a:r>
              <a:rPr lang="nl-BE" b="1" dirty="0" err="1" smtClean="0"/>
              <a:t>Antalya</a:t>
            </a:r>
            <a:r>
              <a:rPr lang="nl-BE" b="1" dirty="0" smtClean="0"/>
              <a:t> (</a:t>
            </a:r>
            <a:r>
              <a:rPr lang="nl-BE" b="1" dirty="0" err="1" smtClean="0"/>
              <a:t>Lykia</a:t>
            </a:r>
            <a:r>
              <a:rPr lang="nl-BE" b="1" dirty="0" smtClean="0"/>
              <a:t> links golf) + historische stad + winkels  </a:t>
            </a:r>
            <a:endParaRPr lang="nl-BE" b="1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sz="half" idx="2"/>
          </p:nvPr>
        </p:nvSpPr>
        <p:spPr>
          <a:xfrm>
            <a:off x="714348" y="2786058"/>
            <a:ext cx="3357586" cy="1571636"/>
          </a:xfrm>
        </p:spPr>
        <p:txBody>
          <a:bodyPr>
            <a:normAutofit/>
          </a:bodyPr>
          <a:lstStyle/>
          <a:p>
            <a:r>
              <a:rPr lang="nl-BE" dirty="0" smtClean="0"/>
              <a:t>taxi</a:t>
            </a:r>
          </a:p>
          <a:p>
            <a:r>
              <a:rPr lang="nl-BE" dirty="0" smtClean="0"/>
              <a:t>eten ‘s middags</a:t>
            </a:r>
          </a:p>
          <a:p>
            <a:r>
              <a:rPr lang="nl-BE" dirty="0" smtClean="0"/>
              <a:t>golfingang</a:t>
            </a:r>
            <a:endParaRPr lang="nl-BE" dirty="0"/>
          </a:p>
        </p:txBody>
      </p:sp>
      <p:pic>
        <p:nvPicPr>
          <p:cNvPr id="50178" name="Picture 2" descr="http://www.goingforgolf.com/images/sized/images/uploads/coursesandresorts/Lykia_Links_2-605x3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43446"/>
            <a:ext cx="4714876" cy="2214554"/>
          </a:xfrm>
          <a:prstGeom prst="rect">
            <a:avLst/>
          </a:prstGeom>
          <a:noFill/>
        </p:spPr>
      </p:pic>
      <p:pic>
        <p:nvPicPr>
          <p:cNvPr id="50182" name="Picture 6" descr="http://www.turkije-info-site.nl/antaly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643446"/>
            <a:ext cx="4429124" cy="2214554"/>
          </a:xfrm>
          <a:prstGeom prst="rect">
            <a:avLst/>
          </a:prstGeom>
          <a:noFill/>
        </p:spPr>
      </p:pic>
      <p:sp>
        <p:nvSpPr>
          <p:cNvPr id="15" name="Tijdelijke aanduiding voor inhoud 13"/>
          <p:cNvSpPr txBox="1">
            <a:spLocks/>
          </p:cNvSpPr>
          <p:nvPr/>
        </p:nvSpPr>
        <p:spPr>
          <a:xfrm>
            <a:off x="4786314" y="2786058"/>
            <a:ext cx="3357586" cy="15716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nl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 euro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nl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65 euro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nl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75</a:t>
            </a:r>
            <a:r>
              <a:rPr kumimoji="0" lang="nl-BE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euro</a:t>
            </a:r>
            <a:endParaRPr kumimoji="0" lang="nl-B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5286348" y="785794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200" b="1" dirty="0" smtClean="0">
                <a:solidFill>
                  <a:srgbClr val="FF0000"/>
                </a:solidFill>
              </a:rPr>
              <a:t>165 euro </a:t>
            </a:r>
            <a:endParaRPr lang="nl-BE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Dag 5: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136330"/>
          </a:xfrm>
        </p:spPr>
        <p:txBody>
          <a:bodyPr/>
          <a:lstStyle/>
          <a:p>
            <a:r>
              <a:rPr lang="nl-BE" dirty="0" smtClean="0"/>
              <a:t>Voormiddag: winkelen</a:t>
            </a:r>
          </a:p>
          <a:p>
            <a:r>
              <a:rPr lang="nl-BE" dirty="0" smtClean="0"/>
              <a:t>Namiddag: in hotel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4572000" y="2928934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200" b="1" dirty="0" smtClean="0">
                <a:solidFill>
                  <a:srgbClr val="FF0000"/>
                </a:solidFill>
              </a:rPr>
              <a:t>150 euro </a:t>
            </a:r>
            <a:endParaRPr lang="nl-BE" sz="7200" b="1" dirty="0">
              <a:solidFill>
                <a:srgbClr val="FF0000"/>
              </a:solidFill>
            </a:endParaRPr>
          </a:p>
        </p:txBody>
      </p:sp>
      <p:pic>
        <p:nvPicPr>
          <p:cNvPr id="51208" name="Picture 8" descr="http://mariancool.ismijnpony.nl/members/9716/kler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00570"/>
            <a:ext cx="3054094" cy="2357430"/>
          </a:xfrm>
          <a:prstGeom prst="rect">
            <a:avLst/>
          </a:prstGeom>
          <a:noFill/>
        </p:spPr>
      </p:pic>
      <p:pic>
        <p:nvPicPr>
          <p:cNvPr id="51214" name="Picture 14" descr="http://webelongtomusic.files.wordpress.com/2011/03/ik-wil-zomerkler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7" y="4500570"/>
            <a:ext cx="2643174" cy="2357430"/>
          </a:xfrm>
          <a:prstGeom prst="rect">
            <a:avLst/>
          </a:prstGeom>
          <a:noFill/>
        </p:spPr>
      </p:pic>
      <p:pic>
        <p:nvPicPr>
          <p:cNvPr id="51212" name="Picture 12" descr="http://t2.gstatic.com/images?q=tbn:ANd9GcTZGrPStgMePYf-s6ijmnQMu_sARA95lLUlkqiTIMgplYn3Nf2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500570"/>
            <a:ext cx="3523333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Nuttige tips: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 smtClean="0"/>
              <a:t>1</a:t>
            </a:r>
            <a:r>
              <a:rPr lang="nl-BE" dirty="0" smtClean="0"/>
              <a:t> uur later dan bij ons</a:t>
            </a:r>
          </a:p>
          <a:p>
            <a:r>
              <a:rPr lang="nl-BE" dirty="0" smtClean="0"/>
              <a:t>Turkse Lira nodig</a:t>
            </a:r>
          </a:p>
          <a:p>
            <a:r>
              <a:rPr lang="nl-BE" dirty="0" smtClean="0"/>
              <a:t>geldig paspoort nodig</a:t>
            </a:r>
          </a:p>
          <a:p>
            <a:r>
              <a:rPr lang="nl-BE" dirty="0" smtClean="0"/>
              <a:t>visum nodig</a:t>
            </a:r>
          </a:p>
          <a:p>
            <a:r>
              <a:rPr lang="nl-BE" dirty="0" smtClean="0"/>
              <a:t>vaccinatie voor hepatitis A nodig</a:t>
            </a:r>
          </a:p>
          <a:p>
            <a:r>
              <a:rPr lang="nl-BE" dirty="0" smtClean="0"/>
              <a:t>musea gesloten op maandag</a:t>
            </a:r>
          </a:p>
          <a:p>
            <a:r>
              <a:rPr lang="nl-BE" dirty="0" smtClean="0"/>
              <a:t>overal bereik om te bellen</a:t>
            </a:r>
          </a:p>
          <a:p>
            <a:r>
              <a:rPr lang="nl-BE" dirty="0" smtClean="0"/>
              <a:t>spreken er Turks, ook Engels, Frans…</a:t>
            </a:r>
          </a:p>
          <a:p>
            <a:r>
              <a:rPr lang="nl-BE" dirty="0" smtClean="0"/>
              <a:t>…</a:t>
            </a:r>
          </a:p>
          <a:p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Dag 6: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voormiddag</a:t>
            </a:r>
            <a:endParaRPr lang="nl-BE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BE" dirty="0" smtClean="0"/>
              <a:t>namiddag</a:t>
            </a:r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nl-BE" dirty="0" smtClean="0"/>
              <a:t>archeologische site van </a:t>
            </a:r>
            <a:r>
              <a:rPr lang="nl-BE" dirty="0" err="1" smtClean="0"/>
              <a:t>Aspendos</a:t>
            </a:r>
            <a:r>
              <a:rPr lang="nl-BE" dirty="0" smtClean="0"/>
              <a:t> + stadje zelf</a:t>
            </a:r>
            <a:endParaRPr lang="nl-BE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nl-BE" dirty="0" err="1" smtClean="0"/>
              <a:t>Perge</a:t>
            </a:r>
            <a:r>
              <a:rPr lang="nl-BE" dirty="0" smtClean="0"/>
              <a:t> (overblijfselen Romeinse tijd)</a:t>
            </a:r>
            <a:endParaRPr lang="nl-BE" dirty="0"/>
          </a:p>
        </p:txBody>
      </p:sp>
      <p:pic>
        <p:nvPicPr>
          <p:cNvPr id="2050" name="Picture 2" descr="http://www.detoerist.be/upload/0809/turkije__aspendos__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14752"/>
            <a:ext cx="3643338" cy="2732504"/>
          </a:xfrm>
          <a:prstGeom prst="rect">
            <a:avLst/>
          </a:prstGeom>
          <a:noFill/>
        </p:spPr>
      </p:pic>
      <p:pic>
        <p:nvPicPr>
          <p:cNvPr id="2052" name="Picture 4" descr="http://upload.wikimedia.org/wikipedia/commons/c/c0/Roman_theater_in_Aspend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696869"/>
            <a:ext cx="3643337" cy="2732503"/>
          </a:xfrm>
          <a:prstGeom prst="rect">
            <a:avLst/>
          </a:prstGeom>
          <a:noFill/>
        </p:spPr>
      </p:pic>
      <p:pic>
        <p:nvPicPr>
          <p:cNvPr id="2054" name="Picture 6" descr="http://www.turkije-info-site.nl/perge-turkij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714752"/>
            <a:ext cx="3643338" cy="2714644"/>
          </a:xfrm>
          <a:prstGeom prst="rect">
            <a:avLst/>
          </a:prstGeom>
          <a:noFill/>
        </p:spPr>
      </p:pic>
      <p:pic>
        <p:nvPicPr>
          <p:cNvPr id="2056" name="Picture 8" descr="http://www.columbusmagazine.nl/images/user_images11/c421a/c421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714752"/>
            <a:ext cx="3690910" cy="2719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5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 smtClean="0"/>
              <a:t>50,00 euro</a:t>
            </a:r>
          </a:p>
          <a:p>
            <a:r>
              <a:rPr lang="nl-BE" dirty="0" smtClean="0"/>
              <a:t>65,00 euro</a:t>
            </a:r>
          </a:p>
          <a:p>
            <a:r>
              <a:rPr lang="nl-BE" dirty="0" smtClean="0"/>
              <a:t>10,00 euro</a:t>
            </a:r>
          </a:p>
          <a:p>
            <a:r>
              <a:rPr lang="nl-BE" dirty="0" smtClean="0"/>
              <a:t>25,00 euro</a:t>
            </a:r>
          </a:p>
          <a:p>
            <a:r>
              <a:rPr lang="nl-BE" dirty="0" smtClean="0"/>
              <a:t>50,00 euro</a:t>
            </a:r>
            <a:endParaRPr lang="nl-BE" dirty="0"/>
          </a:p>
        </p:txBody>
      </p:sp>
      <p:sp>
        <p:nvSpPr>
          <p:cNvPr id="11" name="Tijdelijke aanduiding voor inhoud 8"/>
          <p:cNvSpPr txBox="1">
            <a:spLocks/>
          </p:cNvSpPr>
          <p:nvPr/>
        </p:nvSpPr>
        <p:spPr>
          <a:xfrm>
            <a:off x="461962" y="1928802"/>
            <a:ext cx="4038600" cy="4434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nl-BE" sz="2600" dirty="0" smtClean="0"/>
              <a:t>taxi (</a:t>
            </a:r>
            <a:r>
              <a:rPr lang="nl-BE" sz="2600" dirty="0" err="1" smtClean="0"/>
              <a:t>Aspendos</a:t>
            </a:r>
            <a:r>
              <a:rPr lang="nl-BE" sz="2600" dirty="0" smtClean="0"/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nl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eten ‘s middags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nl-BE" sz="2600" dirty="0" smtClean="0"/>
              <a:t>ingang </a:t>
            </a:r>
            <a:r>
              <a:rPr lang="nl-BE" sz="2600" dirty="0" err="1" smtClean="0"/>
              <a:t>romeins</a:t>
            </a:r>
            <a:r>
              <a:rPr lang="nl-BE" sz="2600" dirty="0" smtClean="0"/>
              <a:t> theater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nl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taxi (</a:t>
            </a:r>
            <a:r>
              <a:rPr kumimoji="0" lang="nl-B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Perge</a:t>
            </a:r>
            <a:r>
              <a:rPr kumimoji="0" lang="nl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nl-BE" sz="2600" dirty="0" smtClean="0"/>
              <a:t>eten/ drinken + </a:t>
            </a:r>
            <a:r>
              <a:rPr lang="nl-BE" sz="2600" dirty="0" err="1" smtClean="0"/>
              <a:t>souveniertje</a:t>
            </a:r>
            <a:endParaRPr kumimoji="0" lang="nl-BE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429124" y="4929198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200" b="1" dirty="0" smtClean="0">
                <a:solidFill>
                  <a:srgbClr val="FF0000"/>
                </a:solidFill>
              </a:rPr>
              <a:t>200 euro </a:t>
            </a:r>
            <a:endParaRPr lang="nl-BE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Dag 7: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 smtClean="0"/>
              <a:t>In het hotel verblijven + bagage inpakken</a:t>
            </a:r>
            <a:endParaRPr lang="nl-BE" dirty="0"/>
          </a:p>
        </p:txBody>
      </p:sp>
      <p:pic>
        <p:nvPicPr>
          <p:cNvPr id="57346" name="Picture 2" descr="C:\Users\Home\AppData\Local\Microsoft\Windows\Temporary Internet Files\Content.IE5\0JEXUMWA\MM900223794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4857760"/>
            <a:ext cx="2109795" cy="1838812"/>
          </a:xfrm>
          <a:prstGeom prst="rect">
            <a:avLst/>
          </a:prstGeom>
          <a:noFill/>
        </p:spPr>
      </p:pic>
      <p:pic>
        <p:nvPicPr>
          <p:cNvPr id="57348" name="Picture 4" descr="http://be.zooverresources.com/images/E108200L1B711128D0W400H299/Trendy-Aspendos-Bea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857628"/>
            <a:ext cx="3790950" cy="2847976"/>
          </a:xfrm>
          <a:prstGeom prst="rect">
            <a:avLst/>
          </a:prstGeom>
          <a:noFill/>
        </p:spPr>
      </p:pic>
      <p:sp>
        <p:nvSpPr>
          <p:cNvPr id="8" name="Tekstvak 7"/>
          <p:cNvSpPr txBox="1"/>
          <p:nvPr/>
        </p:nvSpPr>
        <p:spPr>
          <a:xfrm>
            <a:off x="5072066" y="2857496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200" b="1" dirty="0" smtClean="0">
                <a:solidFill>
                  <a:srgbClr val="FF0000"/>
                </a:solidFill>
              </a:rPr>
              <a:t>0 euro </a:t>
            </a:r>
            <a:endParaRPr lang="nl-BE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Dag 8: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b="1" dirty="0" smtClean="0"/>
              <a:t>9:00</a:t>
            </a:r>
            <a:r>
              <a:rPr lang="nl-BE" dirty="0" smtClean="0"/>
              <a:t> =&gt; vliegtuig nemen</a:t>
            </a:r>
          </a:p>
          <a:p>
            <a:pPr>
              <a:buNone/>
            </a:pPr>
            <a:r>
              <a:rPr lang="nl-BE" b="1" dirty="0" smtClean="0"/>
              <a:t>12:05</a:t>
            </a:r>
            <a:r>
              <a:rPr lang="nl-BE" dirty="0" smtClean="0"/>
              <a:t> =&gt; aankomst in Brussel</a:t>
            </a:r>
            <a:endParaRPr lang="nl-BE" dirty="0"/>
          </a:p>
        </p:txBody>
      </p:sp>
      <p:pic>
        <p:nvPicPr>
          <p:cNvPr id="6" name="Picture 2" descr="C:\Users\Home\AppData\Local\Microsoft\Windows\Temporary Internet Files\Content.IE5\4BKZS3L6\MM900336486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57760"/>
            <a:ext cx="3058845" cy="1682365"/>
          </a:xfrm>
          <a:prstGeom prst="rect">
            <a:avLst/>
          </a:prstGeom>
          <a:noFill/>
        </p:spPr>
      </p:pic>
      <p:sp>
        <p:nvSpPr>
          <p:cNvPr id="22" name="Tekstvak 21"/>
          <p:cNvSpPr txBox="1"/>
          <p:nvPr/>
        </p:nvSpPr>
        <p:spPr>
          <a:xfrm>
            <a:off x="4786314" y="5357826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200" b="1" dirty="0" smtClean="0">
                <a:solidFill>
                  <a:srgbClr val="FF0000"/>
                </a:solidFill>
              </a:rPr>
              <a:t>15 euro </a:t>
            </a:r>
            <a:endParaRPr lang="nl-BE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Totaal kosten reis:</a:t>
            </a:r>
            <a:endParaRPr lang="nl-BE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</p:nvPr>
        </p:nvGraphicFramePr>
        <p:xfrm>
          <a:off x="857224" y="2000240"/>
          <a:ext cx="3571900" cy="4381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955"/>
                <a:gridCol w="1973945"/>
              </a:tblGrid>
              <a:tr h="736093">
                <a:tc>
                  <a:txBody>
                    <a:bodyPr/>
                    <a:lstStyle/>
                    <a:p>
                      <a:r>
                        <a:rPr lang="nl-BE" dirty="0" smtClean="0"/>
                        <a:t>Welke</a:t>
                      </a:r>
                      <a:r>
                        <a:rPr lang="nl-BE" baseline="0" dirty="0" smtClean="0"/>
                        <a:t> dag?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Hoeveel euro?</a:t>
                      </a:r>
                      <a:endParaRPr lang="nl-BE" dirty="0"/>
                    </a:p>
                  </a:txBody>
                  <a:tcPr/>
                </a:tc>
              </a:tr>
              <a:tr h="455676">
                <a:tc>
                  <a:txBody>
                    <a:bodyPr/>
                    <a:lstStyle/>
                    <a:p>
                      <a:r>
                        <a:rPr lang="nl-BE" b="1" dirty="0" smtClean="0"/>
                        <a:t>Dag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b="1" dirty="0" smtClean="0"/>
                        <a:t>15</a:t>
                      </a:r>
                      <a:endParaRPr lang="nl-BE" sz="2000" b="1" dirty="0"/>
                    </a:p>
                  </a:txBody>
                  <a:tcPr/>
                </a:tc>
              </a:tr>
              <a:tr h="455676">
                <a:tc>
                  <a:txBody>
                    <a:bodyPr/>
                    <a:lstStyle/>
                    <a:p>
                      <a:r>
                        <a:rPr lang="nl-BE" b="1" dirty="0" smtClean="0"/>
                        <a:t>Dag</a:t>
                      </a:r>
                      <a:r>
                        <a:rPr lang="nl-BE" b="1" baseline="0" dirty="0" smtClean="0"/>
                        <a:t> 2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b="1" dirty="0" smtClean="0"/>
                        <a:t>115</a:t>
                      </a:r>
                      <a:endParaRPr lang="nl-BE" sz="2000" b="1" dirty="0"/>
                    </a:p>
                  </a:txBody>
                  <a:tcPr/>
                </a:tc>
              </a:tr>
              <a:tr h="455676">
                <a:tc>
                  <a:txBody>
                    <a:bodyPr/>
                    <a:lstStyle/>
                    <a:p>
                      <a:r>
                        <a:rPr lang="nl-BE" b="1" dirty="0" smtClean="0"/>
                        <a:t>Dag 3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b="1" dirty="0" smtClean="0"/>
                        <a:t>110</a:t>
                      </a:r>
                      <a:endParaRPr lang="nl-BE" sz="2000" b="1" dirty="0"/>
                    </a:p>
                  </a:txBody>
                  <a:tcPr/>
                </a:tc>
              </a:tr>
              <a:tr h="455676">
                <a:tc>
                  <a:txBody>
                    <a:bodyPr/>
                    <a:lstStyle/>
                    <a:p>
                      <a:r>
                        <a:rPr lang="nl-BE" b="1" dirty="0" smtClean="0"/>
                        <a:t>Dag 4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b="1" dirty="0" smtClean="0"/>
                        <a:t>165</a:t>
                      </a:r>
                      <a:endParaRPr lang="nl-BE" sz="2000" b="1" dirty="0"/>
                    </a:p>
                  </a:txBody>
                  <a:tcPr/>
                </a:tc>
              </a:tr>
              <a:tr h="455676">
                <a:tc>
                  <a:txBody>
                    <a:bodyPr/>
                    <a:lstStyle/>
                    <a:p>
                      <a:r>
                        <a:rPr lang="nl-BE" b="1" dirty="0" smtClean="0"/>
                        <a:t>Dag 5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b="1" dirty="0" smtClean="0"/>
                        <a:t>150</a:t>
                      </a:r>
                      <a:endParaRPr lang="nl-BE" sz="2000" b="1" dirty="0"/>
                    </a:p>
                  </a:txBody>
                  <a:tcPr/>
                </a:tc>
              </a:tr>
              <a:tr h="455676">
                <a:tc>
                  <a:txBody>
                    <a:bodyPr/>
                    <a:lstStyle/>
                    <a:p>
                      <a:r>
                        <a:rPr lang="nl-BE" b="1" dirty="0" smtClean="0"/>
                        <a:t>Dag 6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b="1" dirty="0" smtClean="0"/>
                        <a:t>200</a:t>
                      </a:r>
                      <a:endParaRPr lang="nl-BE" sz="2000" b="1" dirty="0"/>
                    </a:p>
                  </a:txBody>
                  <a:tcPr/>
                </a:tc>
              </a:tr>
              <a:tr h="455676">
                <a:tc>
                  <a:txBody>
                    <a:bodyPr/>
                    <a:lstStyle/>
                    <a:p>
                      <a:r>
                        <a:rPr lang="nl-BE" b="1" dirty="0" smtClean="0"/>
                        <a:t>Dag 7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b="1" dirty="0" smtClean="0"/>
                        <a:t>0</a:t>
                      </a:r>
                      <a:endParaRPr lang="nl-BE" sz="2000" b="1" dirty="0"/>
                    </a:p>
                  </a:txBody>
                  <a:tcPr/>
                </a:tc>
              </a:tr>
              <a:tr h="455676">
                <a:tc>
                  <a:txBody>
                    <a:bodyPr/>
                    <a:lstStyle/>
                    <a:p>
                      <a:r>
                        <a:rPr lang="nl-BE" b="1" dirty="0" smtClean="0"/>
                        <a:t>Dag 8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b="1" dirty="0" smtClean="0"/>
                        <a:t>15</a:t>
                      </a:r>
                      <a:endParaRPr lang="nl-BE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hteraccolade 5"/>
          <p:cNvSpPr/>
          <p:nvPr/>
        </p:nvSpPr>
        <p:spPr>
          <a:xfrm>
            <a:off x="4572000" y="2071678"/>
            <a:ext cx="1143008" cy="4357718"/>
          </a:xfrm>
          <a:prstGeom prst="rightBrac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/>
          <p:cNvSpPr txBox="1"/>
          <p:nvPr/>
        </p:nvSpPr>
        <p:spPr>
          <a:xfrm>
            <a:off x="5786446" y="3571876"/>
            <a:ext cx="32147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200" b="1" dirty="0" smtClean="0">
                <a:solidFill>
                  <a:srgbClr val="FF0000"/>
                </a:solidFill>
              </a:rPr>
              <a:t>1493,55</a:t>
            </a:r>
          </a:p>
          <a:p>
            <a:pPr algn="ctr"/>
            <a:r>
              <a:rPr lang="nl-BE" sz="2800" b="1" dirty="0" smtClean="0">
                <a:solidFill>
                  <a:srgbClr val="FF0000"/>
                </a:solidFill>
              </a:rPr>
              <a:t>(3554,65 TL)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Waarom vertrekken?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een prachtig land</a:t>
            </a:r>
          </a:p>
          <a:p>
            <a:r>
              <a:rPr lang="nl-BE" dirty="0" smtClean="0"/>
              <a:t>alles is geregeld</a:t>
            </a:r>
          </a:p>
          <a:p>
            <a:r>
              <a:rPr lang="nl-BE" dirty="0" smtClean="0"/>
              <a:t>lekker eten</a:t>
            </a:r>
          </a:p>
          <a:p>
            <a:r>
              <a:rPr lang="nl-BE" dirty="0" smtClean="0"/>
              <a:t>super hotel</a:t>
            </a:r>
          </a:p>
          <a:p>
            <a:r>
              <a:rPr lang="nl-BE" dirty="0" smtClean="0"/>
              <a:t>veilig</a:t>
            </a:r>
          </a:p>
          <a:p>
            <a:r>
              <a:rPr lang="nl-BE" dirty="0" smtClean="0"/>
              <a:t>…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785786" y="2143116"/>
            <a:ext cx="174804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138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" action="ppaction://hlinkshowjump?jump=nextslide"/>
                <a:hlinkMouseOver r:id="" action="ppaction://noaction">
                  <a:snd r:embed="rId3" name="applause.wav" builtIn="1"/>
                </a:hlinkMouseOver>
              </a:rPr>
              <a:t>Ja</a:t>
            </a:r>
            <a:endParaRPr lang="nl-NL" sz="138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5143504" y="2214554"/>
            <a:ext cx="339913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nl-NL" sz="13800" b="1" cap="none" spc="0" dirty="0" smtClean="0">
                <a:ln/>
                <a:solidFill>
                  <a:srgbClr val="FF0000"/>
                </a:solidFill>
                <a:effectLst/>
                <a:hlinkClick r:id="" action="ppaction://hlinkshowjump?jump=nextslide"/>
                <a:hlinkMouseOver r:id="" action="ppaction://noaction">
                  <a:snd r:embed="rId4" name="explode.wav" builtIn="1"/>
                </a:hlinkMouseOver>
              </a:rPr>
              <a:t>Nee</a:t>
            </a:r>
            <a:endParaRPr lang="nl-NL" sz="13800" b="1" cap="none" spc="0" dirty="0">
              <a:ln/>
              <a:solidFill>
                <a:srgbClr val="FF0000"/>
              </a:solidFill>
              <a:effectLst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rot="5400000">
            <a:off x="2607455" y="2893215"/>
            <a:ext cx="3000396" cy="928694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857224" y="5715016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/>
              <a:t>Sta met je muis op het antwoord</a:t>
            </a:r>
            <a:endParaRPr lang="nl-BE" sz="3200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Mag ik vertrekken?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Mijn hotel:</a:t>
            </a:r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3"/>
          <a:stretch>
            <a:fillRect/>
          </a:stretch>
        </p:blipFill>
        <p:spPr>
          <a:xfrm>
            <a:off x="5214942" y="928670"/>
            <a:ext cx="3638557" cy="5538796"/>
          </a:xfrm>
          <a:prstGeom prst="rect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</p:pic>
      <p:sp>
        <p:nvSpPr>
          <p:cNvPr id="5" name="Tekstvak 4"/>
          <p:cNvSpPr txBox="1"/>
          <p:nvPr/>
        </p:nvSpPr>
        <p:spPr>
          <a:xfrm>
            <a:off x="428596" y="1928802"/>
            <a:ext cx="4786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/>
              <a:t>Trendy </a:t>
            </a:r>
            <a:r>
              <a:rPr lang="nl-BE" sz="2400" b="1" dirty="0" err="1" smtClean="0"/>
              <a:t>Aspendos</a:t>
            </a:r>
            <a:r>
              <a:rPr lang="nl-BE" sz="2400" b="1" dirty="0" smtClean="0"/>
              <a:t> </a:t>
            </a:r>
            <a:r>
              <a:rPr lang="nl-BE" sz="2400" b="1" dirty="0" err="1" smtClean="0"/>
              <a:t>Beach</a:t>
            </a:r>
            <a:r>
              <a:rPr lang="nl-BE" sz="2400" b="1" dirty="0" smtClean="0"/>
              <a:t> hotel: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669,05 euro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</a:t>
            </a:r>
            <a:r>
              <a:rPr lang="nl-BE" dirty="0" err="1" smtClean="0"/>
              <a:t>all-inclusive</a:t>
            </a:r>
            <a:endParaRPr lang="nl-BE" dirty="0" smtClean="0"/>
          </a:p>
          <a:p>
            <a:endParaRPr lang="nl-BE" dirty="0" smtClean="0"/>
          </a:p>
          <a:p>
            <a:pPr>
              <a:buFont typeface="Arial" pitchFamily="34" charset="0"/>
              <a:buChar char="•"/>
            </a:pPr>
            <a:endParaRPr lang="nl-BE" dirty="0"/>
          </a:p>
        </p:txBody>
      </p:sp>
      <p:pic>
        <p:nvPicPr>
          <p:cNvPr id="6" name="Afbeelding 5"/>
          <p:cNvPicPr/>
          <p:nvPr/>
        </p:nvPicPr>
        <p:blipFill>
          <a:blip r:embed="rId4"/>
          <a:srcRect l="12025" t="50000" r="1956" b="5968"/>
          <a:stretch>
            <a:fillRect/>
          </a:stretch>
        </p:blipFill>
        <p:spPr>
          <a:xfrm>
            <a:off x="428596" y="3286124"/>
            <a:ext cx="4643470" cy="3214710"/>
          </a:xfrm>
          <a:prstGeom prst="rect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Enkele sfeerbeelden:</a:t>
            </a:r>
            <a:endParaRPr lang="nl-BE" dirty="0"/>
          </a:p>
        </p:txBody>
      </p:sp>
      <p:pic>
        <p:nvPicPr>
          <p:cNvPr id="2050" name="Picture 2" descr="http://www.holidaycheck.com/data/urlaubsbilder/images/4/11574624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2052" name="Picture 4" descr="http://www.qholiday.nl/images/accos/28738-1352206002,19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3429024"/>
          </a:xfrm>
          <a:prstGeom prst="rect">
            <a:avLst/>
          </a:prstGeom>
          <a:noFill/>
        </p:spPr>
      </p:pic>
      <p:pic>
        <p:nvPicPr>
          <p:cNvPr id="2054" name="Picture 6" descr="http://www.holidaycheck.de/data/urlaubsbilder/images/4/11302734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2" y="3429001"/>
            <a:ext cx="4643470" cy="3428999"/>
          </a:xfrm>
          <a:prstGeom prst="rect">
            <a:avLst/>
          </a:prstGeom>
          <a:noFill/>
        </p:spPr>
      </p:pic>
      <p:pic>
        <p:nvPicPr>
          <p:cNvPr id="2056" name="Picture 8" descr="http://tc.xmltravel.com/pics/accom/13/apjuammk/rfhzzfvh_large.jpg"/>
          <p:cNvPicPr>
            <a:picLocks noChangeAspect="1" noChangeArrowheads="1"/>
          </p:cNvPicPr>
          <p:nvPr/>
        </p:nvPicPr>
        <p:blipFill>
          <a:blip r:embed="rId6"/>
          <a:srcRect t="5999" b="7000"/>
          <a:stretch>
            <a:fillRect/>
          </a:stretch>
        </p:blipFill>
        <p:spPr bwMode="auto">
          <a:xfrm>
            <a:off x="4617233" y="3429000"/>
            <a:ext cx="4598237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Informatie over hotel: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158" y="2183152"/>
            <a:ext cx="4071966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u="sng" dirty="0" smtClean="0"/>
              <a:t>Ligging</a:t>
            </a:r>
            <a:r>
              <a:rPr lang="nl-BE" dirty="0" smtClean="0"/>
              <a:t>:</a:t>
            </a:r>
          </a:p>
          <a:p>
            <a:pPr>
              <a:buNone/>
            </a:pPr>
            <a:r>
              <a:rPr lang="nl-BE" dirty="0" smtClean="0"/>
              <a:t>- </a:t>
            </a:r>
            <a:r>
              <a:rPr lang="nl-BE" sz="2400" dirty="0" smtClean="0"/>
              <a:t>aan privézandstrand</a:t>
            </a:r>
          </a:p>
          <a:p>
            <a:pPr>
              <a:buNone/>
            </a:pPr>
            <a:r>
              <a:rPr lang="nl-BE" sz="2400" dirty="0" smtClean="0"/>
              <a:t>- 100 m van winkels, restaurants…</a:t>
            </a:r>
          </a:p>
          <a:p>
            <a:pPr>
              <a:buNone/>
            </a:pPr>
            <a:r>
              <a:rPr lang="nl-BE" sz="2400" dirty="0" smtClean="0"/>
              <a:t>- 12 km van Side</a:t>
            </a:r>
          </a:p>
          <a:p>
            <a:pPr>
              <a:buNone/>
            </a:pPr>
            <a:r>
              <a:rPr lang="nl-BE" sz="2400" dirty="0" smtClean="0"/>
              <a:t>- dolmus en taxi’s</a:t>
            </a:r>
          </a:p>
          <a:p>
            <a:pPr>
              <a:buNone/>
            </a:pPr>
            <a:r>
              <a:rPr lang="nl-BE" sz="2400" dirty="0" smtClean="0"/>
              <a:t>- 55 km v.d. luchthaven van </a:t>
            </a:r>
            <a:r>
              <a:rPr lang="nl-BE" sz="2400" dirty="0" err="1" smtClean="0"/>
              <a:t>Antalya</a:t>
            </a:r>
            <a:endParaRPr lang="nl-BE" sz="2400" dirty="0" smtClean="0"/>
          </a:p>
          <a:p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4857752" y="2176483"/>
            <a:ext cx="378621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  <a:buSzPct val="105000"/>
            </a:pPr>
            <a:r>
              <a:rPr lang="nl-BE" sz="2600" u="sng" dirty="0" smtClean="0"/>
              <a:t>Faciliteiten</a:t>
            </a:r>
            <a:r>
              <a:rPr lang="nl-BE" sz="2600" dirty="0" smtClean="0"/>
              <a:t>:</a:t>
            </a:r>
          </a:p>
          <a:p>
            <a:pPr>
              <a:buNone/>
            </a:pPr>
            <a:r>
              <a:rPr lang="nl-BE" sz="2400" dirty="0" smtClean="0"/>
              <a:t>-</a:t>
            </a:r>
            <a:r>
              <a:rPr lang="nl-BE" dirty="0" smtClean="0"/>
              <a:t> </a:t>
            </a:r>
            <a:r>
              <a:rPr lang="nl-BE" sz="2400" dirty="0" smtClean="0"/>
              <a:t>minimarkt</a:t>
            </a:r>
          </a:p>
          <a:p>
            <a:pPr>
              <a:buNone/>
            </a:pPr>
            <a:r>
              <a:rPr lang="nl-BE" sz="2400" dirty="0" smtClean="0"/>
              <a:t>- wasserij</a:t>
            </a:r>
          </a:p>
          <a:p>
            <a:pPr>
              <a:buNone/>
            </a:pPr>
            <a:r>
              <a:rPr lang="nl-BE" sz="2400" dirty="0" smtClean="0"/>
              <a:t>- doktersservice</a:t>
            </a:r>
          </a:p>
          <a:p>
            <a:pPr>
              <a:buNone/>
            </a:pPr>
            <a:r>
              <a:rPr lang="nl-BE" sz="2400" dirty="0" smtClean="0"/>
              <a:t>- overdekt zwembad</a:t>
            </a:r>
          </a:p>
          <a:p>
            <a:pPr>
              <a:buNone/>
            </a:pPr>
            <a:r>
              <a:rPr lang="nl-BE" sz="2400" dirty="0" smtClean="0"/>
              <a:t>- internetcafé</a:t>
            </a:r>
          </a:p>
          <a:p>
            <a:pPr>
              <a:buNone/>
            </a:pPr>
            <a:r>
              <a:rPr lang="nl-BE" sz="2400" dirty="0" smtClean="0"/>
              <a:t>- …</a:t>
            </a:r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/>
          <p:nvPr/>
        </p:nvPicPr>
        <p:blipFill>
          <a:blip r:embed="rId3"/>
          <a:srcRect t="1515" r="5172" b="7576"/>
          <a:stretch>
            <a:fillRect/>
          </a:stretch>
        </p:blipFill>
        <p:spPr>
          <a:xfrm>
            <a:off x="1643042" y="857232"/>
            <a:ext cx="5786478" cy="5857892"/>
          </a:xfrm>
          <a:prstGeom prst="rect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714348" y="2571744"/>
            <a:ext cx="764049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Wat kan je er eten?</a:t>
            </a:r>
            <a:endParaRPr lang="nl-NL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 err="1" smtClean="0"/>
              <a:t>kebaps</a:t>
            </a:r>
            <a:r>
              <a:rPr lang="nl-BE" dirty="0" smtClean="0"/>
              <a:t>: 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BE" sz="1800" dirty="0" smtClean="0"/>
              <a:t>‘vlees op een stokje’</a:t>
            </a:r>
            <a:endParaRPr lang="nl-BE" sz="1800" dirty="0"/>
          </a:p>
        </p:txBody>
      </p:sp>
      <p:pic>
        <p:nvPicPr>
          <p:cNvPr id="6" name="Tijdelijke aanduiding voor afbeelding 5" descr="kebap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0909" r="1090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 smtClean="0"/>
              <a:t>Dolma’s:</a:t>
            </a:r>
            <a:endParaRPr lang="nl-BE" sz="2800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BE" dirty="0" smtClean="0"/>
              <a:t>‘</a:t>
            </a:r>
            <a:r>
              <a:rPr lang="nl-BE" sz="1600" dirty="0" smtClean="0"/>
              <a:t>gevuld in de keuken’</a:t>
            </a:r>
          </a:p>
          <a:p>
            <a:r>
              <a:rPr lang="nl-BE" sz="1600" dirty="0" smtClean="0"/>
              <a:t>met bv. tomaten, paprika…</a:t>
            </a:r>
            <a:endParaRPr lang="nl-BE" sz="1600" dirty="0"/>
          </a:p>
        </p:txBody>
      </p:sp>
      <p:pic>
        <p:nvPicPr>
          <p:cNvPr id="7" name="Tijdelijke aanduiding voor afbeelding 6" descr="dolma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1499" r="1149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153</TotalTime>
  <Words>700</Words>
  <Application>Microsoft Office PowerPoint</Application>
  <PresentationFormat>Diavoorstelling (4:3)</PresentationFormat>
  <Paragraphs>203</Paragraphs>
  <Slides>26</Slides>
  <Notes>26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7" baseType="lpstr">
      <vt:lpstr>Stroom</vt:lpstr>
      <vt:lpstr>Een reis op mijn eentje: Turkije</vt:lpstr>
      <vt:lpstr>Nuttige tips:</vt:lpstr>
      <vt:lpstr>Mijn hotel:</vt:lpstr>
      <vt:lpstr>Enkele sfeerbeelden:</vt:lpstr>
      <vt:lpstr>Informatie over hotel:</vt:lpstr>
      <vt:lpstr>Dia 6</vt:lpstr>
      <vt:lpstr>Dia 7</vt:lpstr>
      <vt:lpstr>kebaps: </vt:lpstr>
      <vt:lpstr>Dolma’s:</vt:lpstr>
      <vt:lpstr>Gözleme:</vt:lpstr>
      <vt:lpstr>Salades:</vt:lpstr>
      <vt:lpstr>Baklava:</vt:lpstr>
      <vt:lpstr>Mijn planning:</vt:lpstr>
      <vt:lpstr>Dag 1:</vt:lpstr>
      <vt:lpstr>Dag 2:</vt:lpstr>
      <vt:lpstr>Dia 16</vt:lpstr>
      <vt:lpstr>Dag 3:</vt:lpstr>
      <vt:lpstr>Dag 4: </vt:lpstr>
      <vt:lpstr>Dag 5:</vt:lpstr>
      <vt:lpstr>Dag 6:</vt:lpstr>
      <vt:lpstr>Dia 21</vt:lpstr>
      <vt:lpstr>Dag 7:</vt:lpstr>
      <vt:lpstr>Dag 8:</vt:lpstr>
      <vt:lpstr>Totaal kosten reis:</vt:lpstr>
      <vt:lpstr>Waarom vertrekken?</vt:lpstr>
      <vt:lpstr>Mag ik vertrekken?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reis op mijn eentje: Turkije</dc:title>
  <dc:creator>Home</dc:creator>
  <cp:lastModifiedBy>Home</cp:lastModifiedBy>
  <cp:revision>19</cp:revision>
  <dcterms:created xsi:type="dcterms:W3CDTF">2013-02-15T15:45:43Z</dcterms:created>
  <dcterms:modified xsi:type="dcterms:W3CDTF">2013-03-03T09:54:44Z</dcterms:modified>
</cp:coreProperties>
</file>