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24"/>
  </p:notesMasterIdLst>
  <p:handoutMasterIdLst>
    <p:handoutMasterId r:id="rId25"/>
  </p:handoutMasterIdLst>
  <p:sldIdLst>
    <p:sldId id="256" r:id="rId2"/>
    <p:sldId id="282" r:id="rId3"/>
    <p:sldId id="257" r:id="rId4"/>
    <p:sldId id="258" r:id="rId5"/>
    <p:sldId id="266" r:id="rId6"/>
    <p:sldId id="260" r:id="rId7"/>
    <p:sldId id="263" r:id="rId8"/>
    <p:sldId id="262" r:id="rId9"/>
    <p:sldId id="268" r:id="rId10"/>
    <p:sldId id="269" r:id="rId11"/>
    <p:sldId id="270" r:id="rId12"/>
    <p:sldId id="271" r:id="rId13"/>
    <p:sldId id="272" r:id="rId14"/>
    <p:sldId id="273" r:id="rId15"/>
    <p:sldId id="274" r:id="rId16"/>
    <p:sldId id="267" r:id="rId17"/>
    <p:sldId id="285" r:id="rId18"/>
    <p:sldId id="284" r:id="rId19"/>
    <p:sldId id="287" r:id="rId20"/>
    <p:sldId id="276" r:id="rId21"/>
    <p:sldId id="278" r:id="rId22"/>
    <p:sldId id="283"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0D97"/>
    <a:srgbClr val="7C285A"/>
    <a:srgbClr val="68673C"/>
    <a:srgbClr val="248038"/>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89" autoAdjust="0"/>
    <p:restoredTop sz="94714" autoAdjust="0"/>
  </p:normalViewPr>
  <p:slideViewPr>
    <p:cSldViewPr>
      <p:cViewPr varScale="1">
        <p:scale>
          <a:sx n="88" d="100"/>
          <a:sy n="88" d="100"/>
        </p:scale>
        <p:origin x="-864" y="-96"/>
      </p:cViewPr>
      <p:guideLst>
        <p:guide orient="horz" pos="2160"/>
        <p:guide pos="2880"/>
      </p:guideLst>
    </p:cSldViewPr>
  </p:slideViewPr>
  <p:outlineViewPr>
    <p:cViewPr>
      <p:scale>
        <a:sx n="33" d="100"/>
        <a:sy n="33" d="100"/>
      </p:scale>
      <p:origin x="42" y="15996"/>
    </p:cViewPr>
  </p:outlineViewPr>
  <p:notesTextViewPr>
    <p:cViewPr>
      <p:scale>
        <a:sx n="100" d="100"/>
        <a:sy n="100" d="100"/>
      </p:scale>
      <p:origin x="0" y="0"/>
    </p:cViewPr>
  </p:notesTextViewPr>
  <p:sorterViewPr>
    <p:cViewPr>
      <p:scale>
        <a:sx n="66" d="100"/>
        <a:sy n="66" d="100"/>
      </p:scale>
      <p:origin x="0" y="23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84995" name="Rectangle 1027"/>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84996" name="Rectangle 1028"/>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84997" name="Rectangle 1029"/>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5349590-75E1-4AF0-9F27-9708434FC4DD}" type="slidenum">
              <a:rPr lang="en-US"/>
              <a:pPr/>
              <a:t>‹nr.›</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2291" name="Rectangle 1027"/>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229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2293" name="Rectangle 1029"/>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1030"/>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2295" name="Rectangle 1031"/>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E4F4E2CF-4D8F-43B4-A44C-34989F621836}" type="slidenum">
              <a:rPr lang="en-US"/>
              <a:pPr/>
              <a:t>‹nr.›</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4AD7D56C-8372-45DF-9748-72D89DF11549}" type="slidenum">
              <a:rPr lang="en-US"/>
              <a:pPr/>
              <a:t>1</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95E8DE2-BBA2-44E3-84B7-FF605DC3A9B7}" type="slidenum">
              <a:rPr lang="en-US"/>
              <a:pPr/>
              <a:t>10</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4993240-0BCF-4C9C-82A8-5B3B253917BF}" type="slidenum">
              <a:rPr lang="en-US"/>
              <a:pPr/>
              <a:t>11</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6CD0057-15E6-455E-AAAA-356C6C899566}" type="slidenum">
              <a:rPr lang="en-US"/>
              <a:pPr/>
              <a:t>12</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DE825587-2BA9-429F-A5BB-6EAE9875F9E3}" type="slidenum">
              <a:rPr lang="en-US"/>
              <a:pPr/>
              <a:t>13</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1769F9E-F7C9-42E4-B431-BD751B09B8B4}" type="slidenum">
              <a:rPr lang="en-US"/>
              <a:pPr/>
              <a:t>14</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0D338C6-4E7F-4D84-A600-DC8B86F587E3}" type="slidenum">
              <a:rPr lang="en-US"/>
              <a:pPr/>
              <a:t>15</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18CF616-7928-40D4-87B0-1D48639313D4}" type="slidenum">
              <a:rPr lang="en-US"/>
              <a:pPr/>
              <a:t>16</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44295EF7-A5BA-4D83-B76F-AC341D1B7EEB}" type="slidenum">
              <a:rPr lang="en-US"/>
              <a:pPr/>
              <a:t>17</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AF65295-4751-4184-B450-50E02B6DB4BA}" type="slidenum">
              <a:rPr lang="en-US"/>
              <a:pPr/>
              <a:t>18</a:t>
            </a:fld>
            <a:endParaRPr lang="en-US"/>
          </a:p>
        </p:txBody>
      </p:sp>
      <p:sp>
        <p:nvSpPr>
          <p:cNvPr id="95234" name="Rectangle 1026"/>
          <p:cNvSpPr>
            <a:spLocks noGrp="1" noRot="1" noChangeAspect="1" noChangeArrowheads="1" noTextEdit="1"/>
          </p:cNvSpPr>
          <p:nvPr>
            <p:ph type="sldImg"/>
          </p:nvPr>
        </p:nvSpPr>
        <p:spPr>
          <a:ln/>
        </p:spPr>
      </p:sp>
      <p:sp>
        <p:nvSpPr>
          <p:cNvPr id="95235" name="Rectangle 1027"/>
          <p:cNvSpPr>
            <a:spLocks noGrp="1" noChangeArrowheads="1"/>
          </p:cNvSpPr>
          <p:nvPr>
            <p:ph type="body" idx="1"/>
          </p:nvPr>
        </p:nvSpPr>
        <p:spPr/>
        <p:txBody>
          <a:bodyPr/>
          <a:lstStyle/>
          <a:p>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AF65295-4751-4184-B450-50E02B6DB4BA}" type="slidenum">
              <a:rPr lang="en-US"/>
              <a:pPr/>
              <a:t>19</a:t>
            </a:fld>
            <a:endParaRPr lang="en-US"/>
          </a:p>
        </p:txBody>
      </p:sp>
      <p:sp>
        <p:nvSpPr>
          <p:cNvPr id="95234" name="Rectangle 1026"/>
          <p:cNvSpPr>
            <a:spLocks noGrp="1" noRot="1" noChangeAspect="1" noChangeArrowheads="1" noTextEdit="1"/>
          </p:cNvSpPr>
          <p:nvPr>
            <p:ph type="sldImg"/>
          </p:nvPr>
        </p:nvSpPr>
        <p:spPr>
          <a:ln/>
        </p:spPr>
      </p:sp>
      <p:sp>
        <p:nvSpPr>
          <p:cNvPr id="95235" name="Rectangle 1027"/>
          <p:cNvSpPr>
            <a:spLocks noGrp="1" noChangeArrowheads="1"/>
          </p:cNvSpPr>
          <p:nvPr>
            <p:ph type="body" idx="1"/>
          </p:nvPr>
        </p:nvSpPr>
        <p:spPr/>
        <p:txBody>
          <a:bodyPr/>
          <a:lstStyle/>
          <a:p>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37D83B6-4E98-43E9-A6DC-A2AA1A82D3CA}" type="slidenum">
              <a:rPr lang="en-US"/>
              <a:pPr/>
              <a:t>2</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0B70A17-CA06-4FB7-A0B9-80F9FF95D4BE}" type="slidenum">
              <a:rPr lang="en-US"/>
              <a:pPr/>
              <a:t>20</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1053D33D-33D1-44F0-8AB8-DBD30191B576}" type="slidenum">
              <a:rPr lang="en-US"/>
              <a:pPr/>
              <a:t>21</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0B04D83-5923-4918-BA8F-80455A8D735B}" type="slidenum">
              <a:rPr lang="en-US"/>
              <a:pPr/>
              <a:t>22</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C528731-1861-4FDB-8AEC-1D0FFC711E2C}" type="slidenum">
              <a:rPr lang="en-US"/>
              <a:pPr/>
              <a:t>3</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405A031-C4F4-41FB-B9F6-4FF4F71E5BD0}" type="slidenum">
              <a:rPr lang="en-US"/>
              <a:pPr/>
              <a:t>4</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5FAD573-AC44-4BD0-8921-A96C936462B3}" type="slidenum">
              <a:rPr lang="en-US"/>
              <a:pPr/>
              <a:t>5</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81C5730-D290-40BB-9BFE-1E9734EB3F70}" type="slidenum">
              <a:rPr lang="en-US"/>
              <a:pPr/>
              <a:t>6</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20A699B-1F00-441D-8840-79722E9EEC0A}" type="slidenum">
              <a:rPr lang="en-US"/>
              <a:pPr/>
              <a:t>7</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D91A8473-5C99-4FF1-A4AA-D6C9BC590257}" type="slidenum">
              <a:rPr lang="en-US"/>
              <a:pPr/>
              <a:t>8</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0A8F73B0-A10C-45E0-B1F7-1FE41AA54AFC}" type="slidenum">
              <a:rPr lang="en-US"/>
              <a:pPr/>
              <a:t>9</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7" name="Rechthoe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2362200" y="4038600"/>
            <a:ext cx="6477000" cy="1828800"/>
          </a:xfrm>
        </p:spPr>
        <p:txBody>
          <a:bodyPr anchor="b"/>
          <a:lstStyle>
            <a:lvl1pPr>
              <a:defRPr cap="all" baseline="0"/>
            </a:lvl1pPr>
          </a:lstStyle>
          <a:p>
            <a:r>
              <a:rPr kumimoji="0" lang="nl-NL" smtClean="0"/>
              <a:t>Klik om de stijl te bewerken</a:t>
            </a:r>
            <a:endParaRPr kumimoji="0" lang="en-US"/>
          </a:p>
        </p:txBody>
      </p:sp>
      <p:sp>
        <p:nvSpPr>
          <p:cNvPr id="9" name="Ondertitel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endParaRPr lang="en-US"/>
          </a:p>
        </p:txBody>
      </p:sp>
      <p:sp>
        <p:nvSpPr>
          <p:cNvPr id="17" name="Tijdelijke aanduiding voor voettekst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Tijdelijke aanduiding voor dianumm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1240252-3354-4B0F-9988-C8877EA5731A}" type="slidenum">
              <a:rPr lang="en-US" smtClean="0"/>
              <a:pPr/>
              <a:t>‹nr.›</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ECC70E8D-53B0-4B63-903C-98FF1361907D}"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bg>
      <p:bgRef idx="1001">
        <a:schemeClr val="bg1"/>
      </p:bgRef>
    </p:bg>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609600"/>
            <a:ext cx="2057400" cy="5516563"/>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609600"/>
            <a:ext cx="5562600" cy="5516564"/>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a:xfrm>
            <a:off x="6553200" y="6248402"/>
            <a:ext cx="2209800" cy="365125"/>
          </a:xfrm>
        </p:spPr>
        <p:txBody>
          <a:bodyPr/>
          <a:lstStyle/>
          <a:p>
            <a:endParaRPr lang="en-US"/>
          </a:p>
        </p:txBody>
      </p:sp>
      <p:sp>
        <p:nvSpPr>
          <p:cNvPr id="5" name="Tijdelijke aanduiding voor voettekst 4"/>
          <p:cNvSpPr>
            <a:spLocks noGrp="1"/>
          </p:cNvSpPr>
          <p:nvPr>
            <p:ph type="ftr" sz="quarter" idx="11"/>
          </p:nvPr>
        </p:nvSpPr>
        <p:spPr>
          <a:xfrm>
            <a:off x="457201" y="6248207"/>
            <a:ext cx="5573483" cy="365125"/>
          </a:xfrm>
        </p:spPr>
        <p:txBody>
          <a:bodyPr/>
          <a:lstStyle/>
          <a:p>
            <a:endParaRPr lang="en-US"/>
          </a:p>
        </p:txBody>
      </p:sp>
      <p:sp>
        <p:nvSpPr>
          <p:cNvPr id="7" name="Rechthoe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hthoe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hoe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rot="5400000">
            <a:off x="5989638" y="144462"/>
            <a:ext cx="533400" cy="244476"/>
          </a:xfrm>
        </p:spPr>
        <p:txBody>
          <a:bodyPr/>
          <a:lstStyle/>
          <a:p>
            <a:fld id="{B45C8FB7-DD7D-4587-9B10-C80F6C03EFAD}" type="slidenum">
              <a:rPr lang="en-US" smtClean="0"/>
              <a:pPr/>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12648" y="228600"/>
            <a:ext cx="8153400" cy="990600"/>
          </a:xfrm>
        </p:spPr>
        <p:txBody>
          <a:body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lvl1pPr>
              <a:defRPr>
                <a:solidFill>
                  <a:srgbClr val="FFFFFF"/>
                </a:solidFill>
              </a:defRPr>
            </a:lvl1pPr>
          </a:lstStyle>
          <a:p>
            <a:fld id="{BAFC0E48-42C0-4BB0-81CB-6E7DA81C600C}" type="slidenum">
              <a:rPr lang="en-US" smtClean="0"/>
              <a:pPr/>
              <a:t>‹nr.›</a:t>
            </a:fld>
            <a:endParaRPr lang="en-US"/>
          </a:p>
        </p:txBody>
      </p:sp>
      <p:sp>
        <p:nvSpPr>
          <p:cNvPr id="8" name="Tijdelijke aanduiding voor inhoud 7"/>
          <p:cNvSpPr>
            <a:spLocks noGrp="1"/>
          </p:cNvSpPr>
          <p:nvPr>
            <p:ph sz="quarter" idx="1"/>
          </p:nvPr>
        </p:nvSpPr>
        <p:spPr>
          <a:xfrm>
            <a:off x="612648" y="1600200"/>
            <a:ext cx="8153400" cy="44958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3">
        <a:schemeClr val="bg1"/>
      </p:bgRef>
    </p:b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7" name="Rechthoe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nl-NL" smtClean="0"/>
              <a:t>Klik om de stijl te bewerken</a:t>
            </a:r>
            <a:endParaRPr kumimoji="0" lang="en-US"/>
          </a:p>
        </p:txBody>
      </p:sp>
      <p:sp>
        <p:nvSpPr>
          <p:cNvPr id="12" name="Tijdelijke aanduiding voor datum 11"/>
          <p:cNvSpPr>
            <a:spLocks noGrp="1"/>
          </p:cNvSpPr>
          <p:nvPr>
            <p:ph type="dt" sz="half" idx="10"/>
          </p:nvPr>
        </p:nvSpPr>
        <p:spPr/>
        <p:txBody>
          <a:bodyPr/>
          <a:lstStyle/>
          <a:p>
            <a:endParaRPr lang="en-US"/>
          </a:p>
        </p:txBody>
      </p:sp>
      <p:sp>
        <p:nvSpPr>
          <p:cNvPr id="13" name="Tijdelijke aanduiding voor dianumm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9FF6F63-AC49-4EFB-AD1E-F0A8FE53C4CA}" type="slidenum">
              <a:rPr lang="en-US" smtClean="0"/>
              <a:pPr/>
              <a:t>‹nr.›</a:t>
            </a:fld>
            <a:endParaRPr lang="en-US"/>
          </a:p>
        </p:txBody>
      </p:sp>
      <p:sp>
        <p:nvSpPr>
          <p:cNvPr id="14" name="Tijdelijke aanduiding voor voettekst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9" name="Tijdelijke aanduiding voor inhoud 8"/>
          <p:cNvSpPr>
            <a:spLocks noGrp="1"/>
          </p:cNvSpPr>
          <p:nvPr>
            <p:ph sz="quarter" idx="1"/>
          </p:nvPr>
        </p:nvSpPr>
        <p:spPr>
          <a:xfrm>
            <a:off x="609600" y="1589567"/>
            <a:ext cx="38862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844901" y="1589567"/>
            <a:ext cx="38862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8" name="Tijdelijke aanduiding voor datum 7"/>
          <p:cNvSpPr>
            <a:spLocks noGrp="1"/>
          </p:cNvSpPr>
          <p:nvPr>
            <p:ph type="dt" sz="half" idx="15"/>
          </p:nvPr>
        </p:nvSpPr>
        <p:spPr/>
        <p:txBody>
          <a:bodyPr rtlCol="0"/>
          <a:lstStyle/>
          <a:p>
            <a:endParaRPr lang="en-US"/>
          </a:p>
        </p:txBody>
      </p:sp>
      <p:sp>
        <p:nvSpPr>
          <p:cNvPr id="10" name="Tijdelijke aanduiding voor dianummer 9"/>
          <p:cNvSpPr>
            <a:spLocks noGrp="1"/>
          </p:cNvSpPr>
          <p:nvPr>
            <p:ph type="sldNum" sz="quarter" idx="16"/>
          </p:nvPr>
        </p:nvSpPr>
        <p:spPr/>
        <p:txBody>
          <a:bodyPr rtlCol="0"/>
          <a:lstStyle/>
          <a:p>
            <a:fld id="{CDBDCDDB-9720-45E1-B681-60BA74B2DFE5}" type="slidenum">
              <a:rPr lang="en-US" smtClean="0"/>
              <a:pPr/>
              <a:t>‹nr.›</a:t>
            </a:fld>
            <a:endParaRPr lang="en-US"/>
          </a:p>
        </p:txBody>
      </p:sp>
      <p:sp>
        <p:nvSpPr>
          <p:cNvPr id="12" name="Tijdelijke aanduiding voor voettekst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533400" y="273050"/>
            <a:ext cx="8153400" cy="869950"/>
          </a:xfrm>
        </p:spPr>
        <p:txBody>
          <a:bodyPr anchor="ctr"/>
          <a:lstStyle>
            <a:lvl1pPr>
              <a:defRPr/>
            </a:lvl1pPr>
          </a:lstStyle>
          <a:p>
            <a:r>
              <a:rPr kumimoji="0" lang="nl-NL" smtClean="0"/>
              <a:t>Klik om de stijl te bewerken</a:t>
            </a:r>
            <a:endParaRPr kumimoji="0" lang="en-US"/>
          </a:p>
        </p:txBody>
      </p:sp>
      <p:sp>
        <p:nvSpPr>
          <p:cNvPr id="11" name="Tijdelijke aanduiding voor inhoud 10"/>
          <p:cNvSpPr>
            <a:spLocks noGrp="1"/>
          </p:cNvSpPr>
          <p:nvPr>
            <p:ph sz="quarter" idx="2"/>
          </p:nvPr>
        </p:nvSpPr>
        <p:spPr>
          <a:xfrm>
            <a:off x="609600" y="2438400"/>
            <a:ext cx="3886200" cy="35814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800600" y="2438400"/>
            <a:ext cx="3886200" cy="35814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Tijdelijke aanduiding voor datum 9"/>
          <p:cNvSpPr>
            <a:spLocks noGrp="1"/>
          </p:cNvSpPr>
          <p:nvPr>
            <p:ph type="dt" sz="half" idx="15"/>
          </p:nvPr>
        </p:nvSpPr>
        <p:spPr/>
        <p:txBody>
          <a:bodyPr rtlCol="0"/>
          <a:lstStyle/>
          <a:p>
            <a:endParaRPr lang="en-US"/>
          </a:p>
        </p:txBody>
      </p:sp>
      <p:sp>
        <p:nvSpPr>
          <p:cNvPr id="12" name="Tijdelijke aanduiding voor dianummer 11"/>
          <p:cNvSpPr>
            <a:spLocks noGrp="1"/>
          </p:cNvSpPr>
          <p:nvPr>
            <p:ph type="sldNum" sz="quarter" idx="16"/>
          </p:nvPr>
        </p:nvSpPr>
        <p:spPr/>
        <p:txBody>
          <a:bodyPr rtlCol="0"/>
          <a:lstStyle/>
          <a:p>
            <a:fld id="{DA4DAC4D-01A1-42CE-BA71-BE4154A4012C}" type="slidenum">
              <a:rPr lang="en-US" smtClean="0"/>
              <a:pPr/>
              <a:t>‹nr.›</a:t>
            </a:fld>
            <a:endParaRPr lang="en-US"/>
          </a:p>
        </p:txBody>
      </p:sp>
      <p:sp>
        <p:nvSpPr>
          <p:cNvPr id="14" name="Tijdelijke aanduiding voor voettekst 13"/>
          <p:cNvSpPr>
            <a:spLocks noGrp="1"/>
          </p:cNvSpPr>
          <p:nvPr>
            <p:ph type="ftr" sz="quarter" idx="17"/>
          </p:nvPr>
        </p:nvSpPr>
        <p:spPr/>
        <p:txBody>
          <a:bodyPr rtlCol="0"/>
          <a:lstStyle/>
          <a:p>
            <a:endParaRPr lang="en-US"/>
          </a:p>
        </p:txBody>
      </p:sp>
      <p:sp>
        <p:nvSpPr>
          <p:cNvPr id="16" name="Tijdelijke aanduiding voor teks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
        <p:nvSpPr>
          <p:cNvPr id="15" name="Tijdelijke aanduiding voor teks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endParaRPr lang="en-US"/>
          </a:p>
        </p:txBody>
      </p:sp>
      <p:sp>
        <p:nvSpPr>
          <p:cNvPr id="4" name="Tijdelijke aanduiding voor voettekst 3"/>
          <p:cNvSpPr>
            <a:spLocks noGrp="1"/>
          </p:cNvSpPr>
          <p:nvPr>
            <p:ph type="ftr" sz="quarter" idx="11"/>
          </p:nvPr>
        </p:nvSpPr>
        <p:spPr/>
        <p:txBody>
          <a:bodyPr/>
          <a:lstStyle/>
          <a:p>
            <a:endParaRPr lang="en-US"/>
          </a:p>
        </p:txBody>
      </p:sp>
      <p:sp>
        <p:nvSpPr>
          <p:cNvPr id="5" name="Tijdelijke aanduiding voor dianummer 4"/>
          <p:cNvSpPr>
            <a:spLocks noGrp="1"/>
          </p:cNvSpPr>
          <p:nvPr>
            <p:ph type="sldNum" sz="quarter" idx="12"/>
          </p:nvPr>
        </p:nvSpPr>
        <p:spPr/>
        <p:txBody>
          <a:bodyPr/>
          <a:lstStyle>
            <a:lvl1pPr>
              <a:defRPr>
                <a:solidFill>
                  <a:srgbClr val="FFFFFF"/>
                </a:solidFill>
              </a:defRPr>
            </a:lvl1pPr>
          </a:lstStyle>
          <a:p>
            <a:fld id="{9427527F-C767-4E1B-8036-392316148799}"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endParaRPr lang="en-US"/>
          </a:p>
        </p:txBody>
      </p:sp>
      <p:sp>
        <p:nvSpPr>
          <p:cNvPr id="3" name="Tijdelijke aanduiding voor voettekst 2"/>
          <p:cNvSpPr>
            <a:spLocks noGrp="1"/>
          </p:cNvSpPr>
          <p:nvPr>
            <p:ph type="ftr" sz="quarter" idx="11"/>
          </p:nvPr>
        </p:nvSpPr>
        <p:spPr/>
        <p:txBody>
          <a:bodyPr/>
          <a:lstStyle/>
          <a:p>
            <a:endParaRPr lang="en-US"/>
          </a:p>
        </p:txBody>
      </p:sp>
      <p:sp>
        <p:nvSpPr>
          <p:cNvPr id="4" name="Tijdelijke aanduiding voor dianummer 3"/>
          <p:cNvSpPr>
            <a:spLocks noGrp="1"/>
          </p:cNvSpPr>
          <p:nvPr>
            <p:ph type="sldNum" sz="quarter" idx="12"/>
          </p:nvPr>
        </p:nvSpPr>
        <p:spPr>
          <a:xfrm>
            <a:off x="0" y="6248400"/>
            <a:ext cx="533400" cy="381000"/>
          </a:xfrm>
        </p:spPr>
        <p:txBody>
          <a:bodyPr/>
          <a:lstStyle>
            <a:lvl1pPr>
              <a:defRPr>
                <a:solidFill>
                  <a:schemeClr val="tx2"/>
                </a:solidFill>
              </a:defRPr>
            </a:lvl1pPr>
          </a:lstStyle>
          <a:p>
            <a:fld id="{B2D4FB5D-0A48-4A39-B64A-7D5986D276E5}"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8077200" cy="869950"/>
          </a:xfrm>
        </p:spPr>
        <p:txBody>
          <a:bodyPr anchor="ctr"/>
          <a:lstStyle>
            <a:lvl1pPr algn="l">
              <a:buNone/>
              <a:defRPr sz="4400" b="0"/>
            </a:lvl1p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lvl1pPr>
              <a:defRPr>
                <a:solidFill>
                  <a:srgbClr val="FFFFFF"/>
                </a:solidFill>
              </a:defRPr>
            </a:lvl1pPr>
          </a:lstStyle>
          <a:p>
            <a:fld id="{4A4019CA-CD0D-4D30-B961-A27424745CA8}" type="slidenum">
              <a:rPr lang="en-US" smtClean="0"/>
              <a:pPr/>
              <a:t>‹nr.›</a:t>
            </a:fld>
            <a:endParaRPr lang="en-US"/>
          </a:p>
        </p:txBody>
      </p:sp>
      <p:sp>
        <p:nvSpPr>
          <p:cNvPr id="3" name="Tijdelijke aanduiding voor teks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9" name="Tijdelijke aanduiding voor inhoud 8"/>
          <p:cNvSpPr>
            <a:spLocks noGrp="1"/>
          </p:cNvSpPr>
          <p:nvPr>
            <p:ph sz="quarter" idx="1"/>
          </p:nvPr>
        </p:nvSpPr>
        <p:spPr>
          <a:xfrm>
            <a:off x="2362200" y="1752600"/>
            <a:ext cx="6400800" cy="4419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3">
        <a:schemeClr val="bg2"/>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nl-NL" smtClean="0"/>
              <a:t>Klik om de modelstijlen te bewerken</a:t>
            </a:r>
          </a:p>
        </p:txBody>
      </p:sp>
      <p:sp>
        <p:nvSpPr>
          <p:cNvPr id="8" name="Rechthoe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nl-NL" smtClean="0"/>
              <a:t>Klik om de stijl te bewerken</a:t>
            </a:r>
            <a:endParaRPr kumimoji="0" lang="en-US"/>
          </a:p>
        </p:txBody>
      </p:sp>
      <p:sp>
        <p:nvSpPr>
          <p:cNvPr id="11" name="Rechthoe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jdelijke aanduiding voor datum 11"/>
          <p:cNvSpPr>
            <a:spLocks noGrp="1"/>
          </p:cNvSpPr>
          <p:nvPr>
            <p:ph type="dt" sz="half" idx="10"/>
          </p:nvPr>
        </p:nvSpPr>
        <p:spPr>
          <a:xfrm>
            <a:off x="6248400" y="6248400"/>
            <a:ext cx="2667000" cy="365125"/>
          </a:xfrm>
        </p:spPr>
        <p:txBody>
          <a:bodyPr rtlCol="0"/>
          <a:lstStyle/>
          <a:p>
            <a:endParaRPr lang="en-US"/>
          </a:p>
        </p:txBody>
      </p:sp>
      <p:sp>
        <p:nvSpPr>
          <p:cNvPr id="13" name="Tijdelijke aanduiding voor dianummer 12"/>
          <p:cNvSpPr>
            <a:spLocks noGrp="1"/>
          </p:cNvSpPr>
          <p:nvPr>
            <p:ph type="sldNum" sz="quarter" idx="11"/>
          </p:nvPr>
        </p:nvSpPr>
        <p:spPr>
          <a:xfrm>
            <a:off x="0" y="4667249"/>
            <a:ext cx="1447800" cy="663578"/>
          </a:xfrm>
        </p:spPr>
        <p:txBody>
          <a:bodyPr rtlCol="0"/>
          <a:lstStyle>
            <a:lvl1pPr>
              <a:defRPr sz="2800"/>
            </a:lvl1pPr>
          </a:lstStyle>
          <a:p>
            <a:fld id="{016C2EC8-4947-41D1-85C8-ED7DE82F5ACB}" type="slidenum">
              <a:rPr lang="en-US" smtClean="0"/>
              <a:pPr/>
              <a:t>‹nr.›</a:t>
            </a:fld>
            <a:endParaRPr lang="en-US"/>
          </a:p>
        </p:txBody>
      </p:sp>
      <p:sp>
        <p:nvSpPr>
          <p:cNvPr id="14" name="Tijdelijke aanduiding voor voettekst 13"/>
          <p:cNvSpPr>
            <a:spLocks noGrp="1"/>
          </p:cNvSpPr>
          <p:nvPr>
            <p:ph type="ftr" sz="quarter" idx="12"/>
          </p:nvPr>
        </p:nvSpPr>
        <p:spPr>
          <a:xfrm>
            <a:off x="1600200" y="6248206"/>
            <a:ext cx="4572000" cy="365125"/>
          </a:xfrm>
        </p:spPr>
        <p:txBody>
          <a:bodyPr rtlCol="0"/>
          <a:lstStyle/>
          <a:p>
            <a:endParaRPr lang="en-US"/>
          </a:p>
        </p:txBody>
      </p:sp>
      <p:sp>
        <p:nvSpPr>
          <p:cNvPr id="3" name="Tijdelijke aanduiding voor afbeelding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nl-NL" smtClean="0"/>
              <a:t>Klik op het pictogram als u een afbeelding wilt toevoegen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609600" y="228600"/>
            <a:ext cx="8153400" cy="990600"/>
          </a:xfrm>
          <a:prstGeom prst="rect">
            <a:avLst/>
          </a:prstGeom>
        </p:spPr>
        <p:txBody>
          <a:bodyPr vert="horz" anchor="ctr">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a:p>
        </p:txBody>
      </p:sp>
      <p:sp>
        <p:nvSpPr>
          <p:cNvPr id="3" name="Tijdelijke aanduiding voor voettekst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hthoe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jdelijke aanduiding voor dianumm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8680367-B848-400F-946F-EE5BDBC7407E}"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6.wmf"/><Relationship Id="rId4" Type="http://schemas.openxmlformats.org/officeDocument/2006/relationships/image" Target="../media/image15.wmf"/></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bloggen.be/ulrikbo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ctrTitle"/>
          </p:nvPr>
        </p:nvSpPr>
        <p:spPr/>
        <p:txBody>
          <a:bodyPr>
            <a:normAutofit fontScale="90000"/>
          </a:bodyPr>
          <a:lstStyle/>
          <a:p>
            <a:r>
              <a:rPr lang="en-GB" sz="8000" b="1" dirty="0" err="1"/>
              <a:t>Ulrik</a:t>
            </a:r>
            <a:r>
              <a:rPr lang="en-GB" sz="8000" b="1" dirty="0"/>
              <a:t> Boon</a:t>
            </a:r>
            <a:endParaRPr lang="en-US" sz="8000" b="1" dirty="0"/>
          </a:p>
        </p:txBody>
      </p:sp>
      <p:sp>
        <p:nvSpPr>
          <p:cNvPr id="4099" name="Rectangle 3"/>
          <p:cNvSpPr>
            <a:spLocks noGrp="1" noRot="1" noChangeArrowheads="1"/>
          </p:cNvSpPr>
          <p:nvPr>
            <p:ph type="subTitle" idx="1"/>
          </p:nvPr>
        </p:nvSpPr>
        <p:spPr/>
        <p:txBody>
          <a:bodyPr>
            <a:normAutofit/>
          </a:bodyPr>
          <a:lstStyle/>
          <a:p>
            <a:r>
              <a:rPr lang="en-GB" dirty="0"/>
              <a:t>Het </a:t>
            </a:r>
            <a:r>
              <a:rPr lang="en-GB" dirty="0" err="1"/>
              <a:t>verhaal</a:t>
            </a:r>
            <a:r>
              <a:rPr lang="en-GB" dirty="0"/>
              <a:t> van </a:t>
            </a:r>
            <a:r>
              <a:rPr lang="en-GB" dirty="0" err="1"/>
              <a:t>een</a:t>
            </a:r>
            <a:r>
              <a:rPr lang="en-GB" dirty="0"/>
              <a:t> </a:t>
            </a:r>
            <a:r>
              <a:rPr lang="en-GB" dirty="0" smtClean="0"/>
              <a:t>ex-coma </a:t>
            </a:r>
            <a:r>
              <a:rPr lang="en-GB" dirty="0" err="1" smtClean="0"/>
              <a:t>patiënt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301625" y="228600"/>
            <a:ext cx="8510588" cy="830263"/>
          </a:xfrm>
        </p:spPr>
        <p:txBody>
          <a:bodyPr/>
          <a:lstStyle/>
          <a:p>
            <a:pPr algn="l"/>
            <a:r>
              <a:rPr lang="en-GB" sz="3200" b="1"/>
              <a:t>Neurologie : wakker worden ?</a:t>
            </a:r>
            <a:endParaRPr lang="en-US" sz="3200" b="1"/>
          </a:p>
        </p:txBody>
      </p:sp>
      <p:sp>
        <p:nvSpPr>
          <p:cNvPr id="36867" name="Rectangle 3"/>
          <p:cNvSpPr>
            <a:spLocks noGrp="1" noRot="1" noChangeArrowheads="1"/>
          </p:cNvSpPr>
          <p:nvPr>
            <p:ph sz="quarter" idx="1"/>
          </p:nvPr>
        </p:nvSpPr>
        <p:spPr/>
        <p:txBody>
          <a:bodyPr/>
          <a:lstStyle/>
          <a:p>
            <a:pPr>
              <a:lnSpc>
                <a:spcPct val="90000"/>
              </a:lnSpc>
            </a:pPr>
            <a:r>
              <a:rPr lang="en-GB" sz="2400" dirty="0" err="1"/>
              <a:t>Verhuis</a:t>
            </a:r>
            <a:r>
              <a:rPr lang="en-GB" sz="2400" dirty="0"/>
              <a:t> </a:t>
            </a:r>
            <a:r>
              <a:rPr lang="en-GB" sz="2400" dirty="0" err="1"/>
              <a:t>naar</a:t>
            </a:r>
            <a:r>
              <a:rPr lang="en-GB" sz="2400" dirty="0"/>
              <a:t> </a:t>
            </a:r>
            <a:r>
              <a:rPr lang="en-GB" sz="2400" dirty="0" err="1"/>
              <a:t>Neurologie</a:t>
            </a:r>
            <a:r>
              <a:rPr lang="en-GB" sz="2400" dirty="0"/>
              <a:t> in AZ </a:t>
            </a:r>
            <a:r>
              <a:rPr lang="en-GB" sz="2400" dirty="0" err="1"/>
              <a:t>Jette</a:t>
            </a:r>
            <a:r>
              <a:rPr lang="en-GB" sz="2400" dirty="0"/>
              <a:t> </a:t>
            </a:r>
            <a:r>
              <a:rPr lang="en-GB" sz="2400" dirty="0" err="1"/>
              <a:t>waar</a:t>
            </a:r>
            <a:r>
              <a:rPr lang="en-GB" sz="2400" dirty="0"/>
              <a:t> </a:t>
            </a:r>
            <a:r>
              <a:rPr lang="en-GB" sz="2400" dirty="0" err="1"/>
              <a:t>ik</a:t>
            </a:r>
            <a:r>
              <a:rPr lang="en-GB" sz="2400" dirty="0"/>
              <a:t> </a:t>
            </a:r>
            <a:r>
              <a:rPr lang="en-GB" sz="2400" dirty="0" err="1"/>
              <a:t>nog</a:t>
            </a:r>
            <a:r>
              <a:rPr lang="en-GB" sz="2400" dirty="0"/>
              <a:t> </a:t>
            </a:r>
            <a:r>
              <a:rPr lang="en-GB" sz="2400" dirty="0" err="1" smtClean="0"/>
              <a:t>een</a:t>
            </a:r>
            <a:r>
              <a:rPr lang="en-GB" sz="2400" dirty="0" smtClean="0"/>
              <a:t> </a:t>
            </a:r>
            <a:r>
              <a:rPr lang="en-GB" sz="2400" dirty="0" err="1" smtClean="0"/>
              <a:t>maand</a:t>
            </a:r>
            <a:r>
              <a:rPr lang="en-GB" sz="2400" dirty="0" smtClean="0"/>
              <a:t> </a:t>
            </a:r>
            <a:r>
              <a:rPr lang="en-GB" sz="2400" dirty="0" err="1"/>
              <a:t>ben</a:t>
            </a:r>
            <a:r>
              <a:rPr lang="en-GB" sz="2400" dirty="0"/>
              <a:t> </a:t>
            </a:r>
            <a:r>
              <a:rPr lang="en-GB" sz="2400" dirty="0" err="1"/>
              <a:t>gebleven</a:t>
            </a:r>
            <a:r>
              <a:rPr lang="en-GB" sz="2400" dirty="0"/>
              <a:t>.</a:t>
            </a:r>
            <a:br>
              <a:rPr lang="en-GB" sz="2400" dirty="0"/>
            </a:br>
            <a:endParaRPr lang="en-GB" sz="2400" dirty="0"/>
          </a:p>
          <a:p>
            <a:pPr>
              <a:lnSpc>
                <a:spcPct val="90000"/>
              </a:lnSpc>
            </a:pPr>
            <a:r>
              <a:rPr lang="en-GB" sz="2400" dirty="0"/>
              <a:t>In </a:t>
            </a:r>
            <a:r>
              <a:rPr lang="en-GB" sz="2400" dirty="0" err="1"/>
              <a:t>december</a:t>
            </a:r>
            <a:r>
              <a:rPr lang="en-GB" sz="2400" dirty="0"/>
              <a:t> </a:t>
            </a:r>
            <a:r>
              <a:rPr lang="en-GB" sz="2400" dirty="0" err="1"/>
              <a:t>werd</a:t>
            </a:r>
            <a:r>
              <a:rPr lang="en-GB" sz="2400" dirty="0"/>
              <a:t> </a:t>
            </a:r>
            <a:r>
              <a:rPr lang="en-GB" sz="2400" dirty="0" err="1"/>
              <a:t>ik</a:t>
            </a:r>
            <a:r>
              <a:rPr lang="en-GB" sz="2400" dirty="0"/>
              <a:t> </a:t>
            </a:r>
            <a:r>
              <a:rPr lang="en-GB" sz="2400" dirty="0" err="1"/>
              <a:t>overgebracht</a:t>
            </a:r>
            <a:r>
              <a:rPr lang="en-GB" sz="2400" dirty="0"/>
              <a:t> </a:t>
            </a:r>
            <a:r>
              <a:rPr lang="en-GB" sz="2400" dirty="0" err="1"/>
              <a:t>naar</a:t>
            </a:r>
            <a:r>
              <a:rPr lang="en-GB" sz="2400" dirty="0"/>
              <a:t> de </a:t>
            </a:r>
            <a:r>
              <a:rPr lang="en-GB" sz="2400" dirty="0" err="1"/>
              <a:t>Bijtjes</a:t>
            </a:r>
            <a:r>
              <a:rPr lang="en-GB" sz="2400" dirty="0"/>
              <a:t> (</a:t>
            </a:r>
            <a:r>
              <a:rPr lang="en-GB" sz="2400" dirty="0" err="1"/>
              <a:t>Inkendaal</a:t>
            </a:r>
            <a:r>
              <a:rPr lang="en-GB" sz="2400" dirty="0"/>
              <a:t>) </a:t>
            </a:r>
            <a:r>
              <a:rPr lang="en-GB" sz="2400" dirty="0" err="1"/>
              <a:t>te</a:t>
            </a:r>
            <a:r>
              <a:rPr lang="en-GB" sz="2400" dirty="0"/>
              <a:t> </a:t>
            </a:r>
            <a:r>
              <a:rPr lang="en-GB" sz="2400" dirty="0" err="1"/>
              <a:t>Vlezenbeek</a:t>
            </a:r>
            <a:r>
              <a:rPr lang="en-GB" sz="2400" dirty="0"/>
              <a:t> – </a:t>
            </a:r>
            <a:r>
              <a:rPr lang="en-GB" sz="2400" dirty="0" err="1"/>
              <a:t>nog</a:t>
            </a:r>
            <a:r>
              <a:rPr lang="en-GB" sz="2400" dirty="0"/>
              <a:t> steeds in coma.</a:t>
            </a:r>
            <a:endParaRPr lang="en-US" sz="2400" dirty="0"/>
          </a:p>
          <a:p>
            <a:pPr>
              <a:lnSpc>
                <a:spcPct val="90000"/>
              </a:lnSpc>
            </a:pPr>
            <a:r>
              <a:rPr lang="en-GB" sz="2400" dirty="0"/>
              <a:t>Heel </a:t>
            </a:r>
            <a:r>
              <a:rPr lang="en-GB" sz="2400" dirty="0" err="1"/>
              <a:t>af</a:t>
            </a:r>
            <a:r>
              <a:rPr lang="en-GB" sz="2400" dirty="0"/>
              <a:t> en toe deed </a:t>
            </a:r>
            <a:r>
              <a:rPr lang="en-GB" sz="2400" dirty="0" err="1"/>
              <a:t>ik</a:t>
            </a:r>
            <a:r>
              <a:rPr lang="en-GB" sz="2400" dirty="0"/>
              <a:t> </a:t>
            </a:r>
            <a:r>
              <a:rPr lang="en-GB" sz="2400" dirty="0" err="1"/>
              <a:t>mijn</a:t>
            </a:r>
            <a:r>
              <a:rPr lang="en-GB" sz="2400" dirty="0"/>
              <a:t> </a:t>
            </a:r>
            <a:r>
              <a:rPr lang="en-GB" sz="2400" dirty="0" err="1"/>
              <a:t>ogen</a:t>
            </a:r>
            <a:r>
              <a:rPr lang="en-GB" sz="2400" dirty="0"/>
              <a:t> open, </a:t>
            </a:r>
            <a:r>
              <a:rPr lang="en-GB" sz="2400" dirty="0" err="1"/>
              <a:t>blijkbaar</a:t>
            </a:r>
            <a:r>
              <a:rPr lang="en-GB" sz="2400" dirty="0"/>
              <a:t> </a:t>
            </a:r>
            <a:r>
              <a:rPr lang="en-GB" sz="2400" dirty="0" err="1"/>
              <a:t>lachte</a:t>
            </a:r>
            <a:r>
              <a:rPr lang="en-GB" sz="2400" dirty="0"/>
              <a:t> </a:t>
            </a:r>
            <a:r>
              <a:rPr lang="en-GB" sz="2400" dirty="0" err="1"/>
              <a:t>ik</a:t>
            </a:r>
            <a:r>
              <a:rPr lang="en-GB" sz="2400" dirty="0"/>
              <a:t>  </a:t>
            </a:r>
            <a:r>
              <a:rPr lang="en-GB" sz="2400" dirty="0" err="1"/>
              <a:t>mee</a:t>
            </a:r>
            <a:r>
              <a:rPr lang="en-GB" sz="2400" dirty="0"/>
              <a:t> met </a:t>
            </a:r>
            <a:r>
              <a:rPr lang="en-GB" sz="2400" dirty="0" err="1"/>
              <a:t>een</a:t>
            </a:r>
            <a:r>
              <a:rPr lang="en-GB" sz="2400" dirty="0"/>
              <a:t> </a:t>
            </a:r>
            <a:r>
              <a:rPr lang="en-GB" sz="2400" dirty="0" err="1"/>
              <a:t>goede</a:t>
            </a:r>
            <a:r>
              <a:rPr lang="en-GB" sz="2400" dirty="0"/>
              <a:t> mop die </a:t>
            </a:r>
            <a:r>
              <a:rPr lang="en-GB" sz="2400" dirty="0" err="1"/>
              <a:t>mijn</a:t>
            </a:r>
            <a:r>
              <a:rPr lang="en-GB" sz="2400" dirty="0"/>
              <a:t> </a:t>
            </a:r>
            <a:r>
              <a:rPr lang="en-GB" sz="2400" dirty="0" err="1"/>
              <a:t>vrienden</a:t>
            </a:r>
            <a:r>
              <a:rPr lang="en-GB" sz="2400" dirty="0"/>
              <a:t> </a:t>
            </a:r>
            <a:r>
              <a:rPr lang="en-GB" sz="2400" dirty="0" err="1"/>
              <a:t>vertelden</a:t>
            </a:r>
            <a:r>
              <a:rPr lang="en-GB" sz="2400" dirty="0"/>
              <a:t>, </a:t>
            </a:r>
            <a:r>
              <a:rPr lang="en-GB" sz="2400" dirty="0" err="1"/>
              <a:t>maar</a:t>
            </a:r>
            <a:r>
              <a:rPr lang="en-GB" sz="2400" dirty="0"/>
              <a:t> </a:t>
            </a:r>
            <a:r>
              <a:rPr lang="en-GB" sz="2400" dirty="0" err="1"/>
              <a:t>zelf</a:t>
            </a:r>
            <a:r>
              <a:rPr lang="en-GB" sz="2400" dirty="0"/>
              <a:t> </a:t>
            </a:r>
            <a:r>
              <a:rPr lang="en-GB" sz="2400" dirty="0" err="1"/>
              <a:t>weet</a:t>
            </a:r>
            <a:r>
              <a:rPr lang="en-GB" sz="2400" dirty="0"/>
              <a:t> </a:t>
            </a:r>
            <a:r>
              <a:rPr lang="en-GB" sz="2400" dirty="0" err="1"/>
              <a:t>ik</a:t>
            </a:r>
            <a:r>
              <a:rPr lang="en-GB" sz="2400" dirty="0"/>
              <a:t> </a:t>
            </a:r>
            <a:r>
              <a:rPr lang="en-GB" sz="2400" dirty="0" err="1"/>
              <a:t>daar</a:t>
            </a:r>
            <a:r>
              <a:rPr lang="en-GB" sz="2400" dirty="0"/>
              <a:t> </a:t>
            </a:r>
            <a:r>
              <a:rPr lang="en-GB" sz="2400" dirty="0" err="1"/>
              <a:t>niets</a:t>
            </a:r>
            <a:r>
              <a:rPr lang="en-GB" sz="2400" dirty="0"/>
              <a:t> </a:t>
            </a:r>
            <a:r>
              <a:rPr lang="en-GB" sz="2400" dirty="0" err="1"/>
              <a:t>meer</a:t>
            </a:r>
            <a:r>
              <a:rPr lang="en-GB" sz="2400" dirty="0"/>
              <a:t> van.</a:t>
            </a:r>
            <a:br>
              <a:rPr lang="en-GB" sz="2400" dirty="0"/>
            </a:br>
            <a:endParaRPr lang="en-GB" sz="2400" dirty="0"/>
          </a:p>
        </p:txBody>
      </p:sp>
      <p:pic>
        <p:nvPicPr>
          <p:cNvPr id="36868" name="Picture 4" descr="MCj02909080000[1]"/>
          <p:cNvPicPr>
            <a:picLocks noChangeAspect="1" noChangeArrowheads="1"/>
          </p:cNvPicPr>
          <p:nvPr/>
        </p:nvPicPr>
        <p:blipFill>
          <a:blip r:embed="rId3"/>
          <a:srcRect/>
          <a:stretch>
            <a:fillRect/>
          </a:stretch>
        </p:blipFill>
        <p:spPr bwMode="auto">
          <a:xfrm>
            <a:off x="609600" y="4953000"/>
            <a:ext cx="1385888" cy="1563688"/>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301625" y="228600"/>
            <a:ext cx="8510588" cy="830263"/>
          </a:xfrm>
        </p:spPr>
        <p:txBody>
          <a:bodyPr/>
          <a:lstStyle/>
          <a:p>
            <a:pPr algn="l"/>
            <a:r>
              <a:rPr lang="en-GB" sz="3200" b="1"/>
              <a:t>Bijtjes / Inkendaal : Wakker worden ?</a:t>
            </a:r>
            <a:endParaRPr lang="en-US" sz="3200" b="1"/>
          </a:p>
        </p:txBody>
      </p:sp>
      <p:sp>
        <p:nvSpPr>
          <p:cNvPr id="38915" name="Rectangle 3"/>
          <p:cNvSpPr>
            <a:spLocks noGrp="1" noRot="1" noChangeArrowheads="1"/>
          </p:cNvSpPr>
          <p:nvPr>
            <p:ph sz="quarter" idx="1"/>
          </p:nvPr>
        </p:nvSpPr>
        <p:spPr/>
        <p:txBody>
          <a:bodyPr>
            <a:normAutofit lnSpcReduction="10000"/>
          </a:bodyPr>
          <a:lstStyle/>
          <a:p>
            <a:pPr>
              <a:lnSpc>
                <a:spcPct val="80000"/>
              </a:lnSpc>
            </a:pPr>
            <a:r>
              <a:rPr lang="en-GB" sz="2400" dirty="0"/>
              <a:t>In de </a:t>
            </a:r>
            <a:r>
              <a:rPr lang="en-GB" sz="2400" dirty="0" err="1"/>
              <a:t>Bijtjes</a:t>
            </a:r>
            <a:r>
              <a:rPr lang="en-GB" sz="2400" dirty="0"/>
              <a:t> </a:t>
            </a:r>
            <a:r>
              <a:rPr lang="en-GB" sz="2400" dirty="0" err="1"/>
              <a:t>werd</a:t>
            </a:r>
            <a:r>
              <a:rPr lang="en-GB" sz="2400" dirty="0"/>
              <a:t> het </a:t>
            </a:r>
            <a:r>
              <a:rPr lang="en-GB" sz="2400" dirty="0" err="1"/>
              <a:t>duidelijk</a:t>
            </a:r>
            <a:r>
              <a:rPr lang="en-GB" sz="2400" dirty="0"/>
              <a:t> </a:t>
            </a:r>
            <a:r>
              <a:rPr lang="en-GB" sz="2400" dirty="0" err="1"/>
              <a:t>dat</a:t>
            </a:r>
            <a:r>
              <a:rPr lang="en-GB" sz="2400" dirty="0"/>
              <a:t> </a:t>
            </a:r>
            <a:r>
              <a:rPr lang="en-GB" sz="2400" dirty="0" err="1"/>
              <a:t>ik</a:t>
            </a:r>
            <a:r>
              <a:rPr lang="en-GB" sz="2400" dirty="0"/>
              <a:t> </a:t>
            </a:r>
            <a:r>
              <a:rPr lang="en-GB" sz="2400" dirty="0" err="1"/>
              <a:t>een</a:t>
            </a:r>
            <a:r>
              <a:rPr lang="en-GB" sz="2400" dirty="0"/>
              <a:t> </a:t>
            </a:r>
            <a:r>
              <a:rPr lang="en-GB" sz="2400" dirty="0" err="1"/>
              <a:t>halfzijdige</a:t>
            </a:r>
            <a:r>
              <a:rPr lang="en-GB" sz="2400" dirty="0"/>
              <a:t> </a:t>
            </a:r>
            <a:r>
              <a:rPr lang="en-GB" sz="2400" dirty="0" err="1"/>
              <a:t>verlamming</a:t>
            </a:r>
            <a:r>
              <a:rPr lang="en-GB" sz="2400" dirty="0"/>
              <a:t> had </a:t>
            </a:r>
            <a:r>
              <a:rPr lang="en-GB" sz="2400" dirty="0" smtClean="0"/>
              <a:t>van de </a:t>
            </a:r>
            <a:r>
              <a:rPr lang="en-GB" sz="2400" dirty="0" err="1" smtClean="0"/>
              <a:t>rechterkant</a:t>
            </a:r>
            <a:r>
              <a:rPr lang="en-GB" sz="2400" dirty="0" smtClean="0"/>
              <a:t> :arm-been-</a:t>
            </a:r>
            <a:r>
              <a:rPr lang="en-GB" sz="2400" dirty="0" err="1" smtClean="0"/>
              <a:t>gezicht</a:t>
            </a:r>
            <a:r>
              <a:rPr lang="en-GB" sz="2400" dirty="0" smtClean="0"/>
              <a:t>.</a:t>
            </a:r>
            <a:r>
              <a:rPr lang="en-GB" sz="2400" dirty="0"/>
              <a:t/>
            </a:r>
            <a:br>
              <a:rPr lang="en-GB" sz="2400" dirty="0"/>
            </a:br>
            <a:endParaRPr lang="en-GB" sz="2400" dirty="0"/>
          </a:p>
          <a:p>
            <a:pPr>
              <a:lnSpc>
                <a:spcPct val="80000"/>
              </a:lnSpc>
            </a:pPr>
            <a:r>
              <a:rPr lang="en-GB" sz="2400" dirty="0" err="1"/>
              <a:t>Tijdens</a:t>
            </a:r>
            <a:r>
              <a:rPr lang="en-GB" sz="2400" dirty="0"/>
              <a:t> de coma </a:t>
            </a:r>
            <a:r>
              <a:rPr lang="en-GB" sz="2400" dirty="0" err="1"/>
              <a:t>kreeg</a:t>
            </a:r>
            <a:r>
              <a:rPr lang="en-GB" sz="2400" dirty="0"/>
              <a:t> </a:t>
            </a:r>
            <a:r>
              <a:rPr lang="en-GB" sz="2400" dirty="0" err="1"/>
              <a:t>ik</a:t>
            </a:r>
            <a:r>
              <a:rPr lang="en-GB" sz="2400" dirty="0"/>
              <a:t> al </a:t>
            </a:r>
            <a:r>
              <a:rPr lang="en-GB" sz="2400" dirty="0" err="1"/>
              <a:t>wat</a:t>
            </a:r>
            <a:r>
              <a:rPr lang="en-GB" sz="2400" dirty="0"/>
              <a:t> </a:t>
            </a:r>
            <a:r>
              <a:rPr lang="en-GB" sz="2400" dirty="0" err="1"/>
              <a:t>kine</a:t>
            </a:r>
            <a:r>
              <a:rPr lang="en-GB" sz="2400" dirty="0"/>
              <a:t>, </a:t>
            </a:r>
            <a:r>
              <a:rPr lang="en-GB" sz="2400" dirty="0" err="1"/>
              <a:t>om</a:t>
            </a:r>
            <a:r>
              <a:rPr lang="en-GB" sz="2400" dirty="0"/>
              <a:t> </a:t>
            </a:r>
            <a:r>
              <a:rPr lang="en-GB" sz="2400" dirty="0" err="1"/>
              <a:t>mijn</a:t>
            </a:r>
            <a:r>
              <a:rPr lang="en-GB" sz="2400" dirty="0"/>
              <a:t> </a:t>
            </a:r>
            <a:r>
              <a:rPr lang="en-GB" sz="2400" dirty="0" err="1"/>
              <a:t>weggekwijnde</a:t>
            </a:r>
            <a:r>
              <a:rPr lang="en-GB" sz="2400" dirty="0"/>
              <a:t> </a:t>
            </a:r>
            <a:r>
              <a:rPr lang="en-GB" sz="2400" dirty="0" err="1"/>
              <a:t>spieren</a:t>
            </a:r>
            <a:r>
              <a:rPr lang="en-GB" sz="2400" dirty="0"/>
              <a:t> </a:t>
            </a:r>
            <a:r>
              <a:rPr lang="en-GB" sz="2400" dirty="0" err="1"/>
              <a:t>terug</a:t>
            </a:r>
            <a:r>
              <a:rPr lang="en-GB" sz="2400" dirty="0"/>
              <a:t> </a:t>
            </a:r>
            <a:r>
              <a:rPr lang="en-GB" sz="2400" dirty="0" err="1"/>
              <a:t>te</a:t>
            </a:r>
            <a:r>
              <a:rPr lang="en-GB" sz="2400" dirty="0"/>
              <a:t> </a:t>
            </a:r>
            <a:r>
              <a:rPr lang="en-GB" sz="2400" dirty="0" err="1"/>
              <a:t>beginnen</a:t>
            </a:r>
            <a:r>
              <a:rPr lang="en-GB" sz="2400" dirty="0"/>
              <a:t> </a:t>
            </a:r>
            <a:r>
              <a:rPr lang="en-GB" sz="2400" dirty="0" err="1"/>
              <a:t>oefenen</a:t>
            </a:r>
            <a:r>
              <a:rPr lang="en-GB" sz="2400" dirty="0"/>
              <a:t>. </a:t>
            </a:r>
            <a:r>
              <a:rPr lang="en-GB" sz="2400" dirty="0" err="1"/>
              <a:t>Ik</a:t>
            </a:r>
            <a:r>
              <a:rPr lang="en-GB" sz="2400" dirty="0"/>
              <a:t> </a:t>
            </a:r>
            <a:r>
              <a:rPr lang="en-GB" sz="2400" dirty="0" err="1"/>
              <a:t>woog</a:t>
            </a:r>
            <a:r>
              <a:rPr lang="en-GB" sz="2400" dirty="0"/>
              <a:t> </a:t>
            </a:r>
            <a:r>
              <a:rPr lang="en-GB" sz="2400" dirty="0" err="1"/>
              <a:t>nog</a:t>
            </a:r>
            <a:r>
              <a:rPr lang="en-GB" sz="2400" dirty="0"/>
              <a:t> 48 kg.</a:t>
            </a:r>
            <a:br>
              <a:rPr lang="en-GB" sz="2400" dirty="0"/>
            </a:br>
            <a:endParaRPr lang="en-GB" sz="2400" dirty="0"/>
          </a:p>
          <a:p>
            <a:pPr>
              <a:lnSpc>
                <a:spcPct val="80000"/>
              </a:lnSpc>
            </a:pPr>
            <a:r>
              <a:rPr lang="en-GB" sz="2400" dirty="0" err="1"/>
              <a:t>Langzaam</a:t>
            </a:r>
            <a:r>
              <a:rPr lang="en-GB" sz="2400" dirty="0"/>
              <a:t> </a:t>
            </a:r>
            <a:r>
              <a:rPr lang="en-GB" sz="2400" dirty="0" err="1" smtClean="0"/>
              <a:t>na</a:t>
            </a:r>
            <a:r>
              <a:rPr lang="en-GB" sz="2400" dirty="0" smtClean="0"/>
              <a:t> 3 </a:t>
            </a:r>
            <a:r>
              <a:rPr lang="en-GB" sz="2400" dirty="0" err="1" smtClean="0"/>
              <a:t>maanden</a:t>
            </a:r>
            <a:r>
              <a:rPr lang="en-GB" sz="2400" dirty="0" smtClean="0"/>
              <a:t> in coma, </a:t>
            </a:r>
            <a:r>
              <a:rPr lang="en-GB" sz="2400" dirty="0" err="1" smtClean="0"/>
              <a:t>vertoonde</a:t>
            </a:r>
            <a:r>
              <a:rPr lang="en-GB" sz="2400" dirty="0" smtClean="0"/>
              <a:t> </a:t>
            </a:r>
            <a:r>
              <a:rPr lang="en-GB" sz="2400" dirty="0" err="1"/>
              <a:t>ik</a:t>
            </a:r>
            <a:r>
              <a:rPr lang="en-GB" sz="2400" dirty="0"/>
              <a:t> </a:t>
            </a:r>
            <a:r>
              <a:rPr lang="en-GB" sz="2400" dirty="0" err="1"/>
              <a:t>tekens</a:t>
            </a:r>
            <a:r>
              <a:rPr lang="en-GB" sz="2400" dirty="0"/>
              <a:t> van </a:t>
            </a:r>
            <a:r>
              <a:rPr lang="en-GB" sz="2400" dirty="0" err="1" smtClean="0"/>
              <a:t>wakker</a:t>
            </a:r>
            <a:r>
              <a:rPr lang="en-GB" sz="2400" dirty="0" smtClean="0"/>
              <a:t> </a:t>
            </a:r>
            <a:r>
              <a:rPr lang="en-GB" sz="2400" dirty="0" err="1" smtClean="0"/>
              <a:t>worden</a:t>
            </a:r>
            <a:r>
              <a:rPr lang="en-GB" sz="2400" dirty="0" smtClean="0"/>
              <a:t> </a:t>
            </a:r>
            <a:r>
              <a:rPr lang="en-GB" sz="2400" dirty="0" smtClean="0"/>
              <a:t>: </a:t>
            </a:r>
            <a:r>
              <a:rPr lang="en-GB" sz="2400" dirty="0" err="1"/>
              <a:t>ik</a:t>
            </a:r>
            <a:r>
              <a:rPr lang="en-GB" sz="2400" dirty="0"/>
              <a:t> </a:t>
            </a:r>
            <a:r>
              <a:rPr lang="en-GB" sz="2400" dirty="0" err="1"/>
              <a:t>volgde</a:t>
            </a:r>
            <a:r>
              <a:rPr lang="en-GB" sz="2400" dirty="0"/>
              <a:t> de </a:t>
            </a:r>
            <a:r>
              <a:rPr lang="en-GB" sz="2400" dirty="0" err="1"/>
              <a:t>mensen</a:t>
            </a:r>
            <a:r>
              <a:rPr lang="en-GB" sz="2400" dirty="0"/>
              <a:t> met </a:t>
            </a:r>
            <a:r>
              <a:rPr lang="en-GB" sz="2400" dirty="0" err="1"/>
              <a:t>mijn</a:t>
            </a:r>
            <a:r>
              <a:rPr lang="en-GB" sz="2400" dirty="0"/>
              <a:t> </a:t>
            </a:r>
            <a:r>
              <a:rPr lang="en-GB" sz="2400" dirty="0" err="1"/>
              <a:t>ogen</a:t>
            </a:r>
            <a:r>
              <a:rPr lang="en-GB" sz="2400" dirty="0"/>
              <a:t>, </a:t>
            </a:r>
            <a:r>
              <a:rPr lang="en-GB" sz="2400" dirty="0" err="1"/>
              <a:t>glimlachte</a:t>
            </a:r>
            <a:r>
              <a:rPr lang="en-GB" sz="2400" dirty="0"/>
              <a:t> </a:t>
            </a:r>
            <a:r>
              <a:rPr lang="en-GB" sz="2400" dirty="0" err="1"/>
              <a:t>als</a:t>
            </a:r>
            <a:r>
              <a:rPr lang="en-GB" sz="2400" dirty="0"/>
              <a:t> </a:t>
            </a:r>
            <a:r>
              <a:rPr lang="en-GB" sz="2400" dirty="0" err="1"/>
              <a:t>er</a:t>
            </a:r>
            <a:r>
              <a:rPr lang="en-GB" sz="2400" dirty="0"/>
              <a:t> </a:t>
            </a:r>
            <a:r>
              <a:rPr lang="en-GB" sz="2400" dirty="0" err="1"/>
              <a:t>bekenden</a:t>
            </a:r>
            <a:r>
              <a:rPr lang="en-GB" sz="2400" dirty="0"/>
              <a:t> op </a:t>
            </a:r>
            <a:r>
              <a:rPr lang="en-GB" sz="2400" dirty="0" err="1"/>
              <a:t>bezoek</a:t>
            </a:r>
            <a:r>
              <a:rPr lang="en-GB" sz="2400" dirty="0"/>
              <a:t> </a:t>
            </a:r>
            <a:r>
              <a:rPr lang="en-GB" sz="2400" dirty="0" err="1"/>
              <a:t>kwamen</a:t>
            </a:r>
            <a:r>
              <a:rPr lang="en-GB" sz="2400" dirty="0"/>
              <a:t>, </a:t>
            </a:r>
            <a:r>
              <a:rPr lang="en-GB" sz="2400" dirty="0" err="1"/>
              <a:t>ik</a:t>
            </a:r>
            <a:r>
              <a:rPr lang="en-GB" sz="2400" dirty="0"/>
              <a:t> </a:t>
            </a:r>
            <a:r>
              <a:rPr lang="en-GB" sz="2400" dirty="0" err="1"/>
              <a:t>leerde</a:t>
            </a:r>
            <a:r>
              <a:rPr lang="en-GB" sz="2400" dirty="0"/>
              <a:t> </a:t>
            </a:r>
            <a:r>
              <a:rPr lang="en-GB" sz="2400" dirty="0" err="1"/>
              <a:t>ja</a:t>
            </a:r>
            <a:r>
              <a:rPr lang="en-GB" sz="2400" dirty="0"/>
              <a:t> en </a:t>
            </a:r>
            <a:r>
              <a:rPr lang="en-GB" sz="2400" dirty="0" err="1"/>
              <a:t>neen</a:t>
            </a:r>
            <a:r>
              <a:rPr lang="en-GB" sz="2400" dirty="0"/>
              <a:t> </a:t>
            </a:r>
            <a:r>
              <a:rPr lang="en-GB" sz="2400" dirty="0" err="1" smtClean="0"/>
              <a:t>zeggen</a:t>
            </a:r>
            <a:r>
              <a:rPr lang="en-GB" sz="2400" dirty="0" smtClean="0"/>
              <a:t> door </a:t>
            </a:r>
            <a:r>
              <a:rPr lang="en-GB" sz="2400" dirty="0" err="1"/>
              <a:t>mijn</a:t>
            </a:r>
            <a:r>
              <a:rPr lang="en-GB" sz="2400" dirty="0"/>
              <a:t> </a:t>
            </a:r>
            <a:r>
              <a:rPr lang="en-GB" sz="2400" dirty="0" err="1"/>
              <a:t>duim</a:t>
            </a:r>
            <a:r>
              <a:rPr lang="en-GB" sz="2400" dirty="0"/>
              <a:t> </a:t>
            </a:r>
            <a:r>
              <a:rPr lang="en-GB" sz="2400" dirty="0" err="1"/>
              <a:t>te</a:t>
            </a:r>
            <a:r>
              <a:rPr lang="en-GB" sz="2400" dirty="0"/>
              <a:t> </a:t>
            </a:r>
            <a:r>
              <a:rPr lang="en-GB" sz="2400" dirty="0" err="1"/>
              <a:t>gebruiken</a:t>
            </a:r>
            <a:r>
              <a:rPr lang="en-GB" sz="2400" dirty="0"/>
              <a:t>.</a:t>
            </a:r>
            <a:br>
              <a:rPr lang="en-GB" sz="2400" dirty="0"/>
            </a:br>
            <a:endParaRPr lang="en-GB" sz="2400" dirty="0"/>
          </a:p>
          <a:p>
            <a:pPr>
              <a:lnSpc>
                <a:spcPct val="80000"/>
              </a:lnSpc>
            </a:pPr>
            <a:r>
              <a:rPr lang="en-GB" sz="2400" dirty="0" err="1"/>
              <a:t>Ik</a:t>
            </a:r>
            <a:r>
              <a:rPr lang="en-GB" sz="2400" dirty="0"/>
              <a:t> </a:t>
            </a:r>
            <a:r>
              <a:rPr lang="en-GB" sz="2400" dirty="0" err="1"/>
              <a:t>kon</a:t>
            </a:r>
            <a:r>
              <a:rPr lang="en-GB" sz="2400" dirty="0"/>
              <a:t> </a:t>
            </a:r>
            <a:r>
              <a:rPr lang="en-GB" sz="2400" dirty="0" smtClean="0"/>
              <a:t>jammer </a:t>
            </a:r>
            <a:r>
              <a:rPr lang="en-GB" sz="2400" dirty="0" err="1" smtClean="0"/>
              <a:t>genoeg</a:t>
            </a:r>
            <a:r>
              <a:rPr lang="en-GB" sz="2400" dirty="0" smtClean="0"/>
              <a:t> </a:t>
            </a:r>
            <a:r>
              <a:rPr lang="en-GB" sz="2400" dirty="0" err="1" smtClean="0"/>
              <a:t>niet</a:t>
            </a:r>
            <a:r>
              <a:rPr lang="en-GB" sz="2400" dirty="0" smtClean="0"/>
              <a:t> </a:t>
            </a:r>
            <a:r>
              <a:rPr lang="en-GB" sz="2400" dirty="0" err="1"/>
              <a:t>meer</a:t>
            </a:r>
            <a:r>
              <a:rPr lang="en-GB" sz="2400" dirty="0"/>
              <a:t> </a:t>
            </a:r>
            <a:r>
              <a:rPr lang="en-GB" sz="2400" dirty="0" err="1"/>
              <a:t>spreken</a:t>
            </a:r>
            <a:r>
              <a:rPr lang="en-GB" sz="2400" dirty="0"/>
              <a:t> </a:t>
            </a:r>
            <a:r>
              <a:rPr lang="en-GB" sz="2400" dirty="0" err="1"/>
              <a:t>maar</a:t>
            </a:r>
            <a:r>
              <a:rPr lang="en-GB" sz="2400" dirty="0"/>
              <a:t> </a:t>
            </a:r>
            <a:r>
              <a:rPr lang="en-GB" sz="2400" dirty="0" err="1"/>
              <a:t>mijn</a:t>
            </a:r>
            <a:r>
              <a:rPr lang="en-GB" sz="2400" dirty="0"/>
              <a:t> </a:t>
            </a:r>
            <a:r>
              <a:rPr lang="en-GB" sz="2400" dirty="0" err="1"/>
              <a:t>moeder</a:t>
            </a:r>
            <a:r>
              <a:rPr lang="en-GB" sz="2400" dirty="0"/>
              <a:t> en </a:t>
            </a:r>
            <a:r>
              <a:rPr lang="en-GB" sz="2400" dirty="0" err="1"/>
              <a:t>vriendin</a:t>
            </a:r>
            <a:r>
              <a:rPr lang="en-GB" sz="2400" dirty="0"/>
              <a:t> </a:t>
            </a:r>
            <a:r>
              <a:rPr lang="en-GB" sz="2400" dirty="0" err="1"/>
              <a:t>ontdekten</a:t>
            </a:r>
            <a:r>
              <a:rPr lang="en-GB" sz="2400" dirty="0"/>
              <a:t> </a:t>
            </a:r>
            <a:r>
              <a:rPr lang="en-GB" sz="2400" dirty="0" err="1"/>
              <a:t>dat</a:t>
            </a:r>
            <a:r>
              <a:rPr lang="en-GB" sz="2400" dirty="0"/>
              <a:t> </a:t>
            </a:r>
            <a:r>
              <a:rPr lang="en-GB" sz="2400" dirty="0" err="1"/>
              <a:t>ik</a:t>
            </a:r>
            <a:r>
              <a:rPr lang="en-GB" sz="2400" dirty="0"/>
              <a:t> </a:t>
            </a:r>
            <a:r>
              <a:rPr lang="en-GB" sz="2400" dirty="0" err="1"/>
              <a:t>wel</a:t>
            </a:r>
            <a:r>
              <a:rPr lang="en-GB" sz="2400" dirty="0"/>
              <a:t> </a:t>
            </a:r>
            <a:r>
              <a:rPr lang="en-GB" sz="2400" dirty="0" err="1"/>
              <a:t>nog</a:t>
            </a:r>
            <a:r>
              <a:rPr lang="en-GB" sz="2400" dirty="0"/>
              <a:t> </a:t>
            </a:r>
            <a:r>
              <a:rPr lang="en-GB" sz="2400" dirty="0" err="1"/>
              <a:t>kon</a:t>
            </a:r>
            <a:r>
              <a:rPr lang="en-GB" sz="2400" dirty="0"/>
              <a:t> </a:t>
            </a:r>
            <a:r>
              <a:rPr lang="en-GB" sz="2400" dirty="0" err="1"/>
              <a:t>schrijven</a:t>
            </a:r>
            <a:r>
              <a:rPr lang="en-GB" sz="2400" dirty="0"/>
              <a:t> !</a:t>
            </a:r>
            <a:endParaRPr lang="en-US" sz="24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a:xfrm>
            <a:off x="301625" y="228600"/>
            <a:ext cx="8510588" cy="830263"/>
          </a:xfrm>
        </p:spPr>
        <p:txBody>
          <a:bodyPr/>
          <a:lstStyle/>
          <a:p>
            <a:pPr algn="l"/>
            <a:r>
              <a:rPr lang="en-GB" sz="2800" b="1"/>
              <a:t>Bijtjes / Inkendaal : start van communicatie</a:t>
            </a:r>
            <a:endParaRPr lang="en-US" sz="2800" b="1"/>
          </a:p>
        </p:txBody>
      </p:sp>
      <p:sp>
        <p:nvSpPr>
          <p:cNvPr id="40963" name="Rectangle 3"/>
          <p:cNvSpPr>
            <a:spLocks noGrp="1" noRot="1" noChangeArrowheads="1"/>
          </p:cNvSpPr>
          <p:nvPr>
            <p:ph sz="quarter" idx="1"/>
          </p:nvPr>
        </p:nvSpPr>
        <p:spPr>
          <a:xfrm>
            <a:off x="304800" y="1447800"/>
            <a:ext cx="8540750" cy="4422775"/>
          </a:xfrm>
        </p:spPr>
        <p:txBody>
          <a:bodyPr/>
          <a:lstStyle/>
          <a:p>
            <a:pPr>
              <a:lnSpc>
                <a:spcPct val="90000"/>
              </a:lnSpc>
            </a:pPr>
            <a:r>
              <a:rPr lang="en-GB" sz="2400" dirty="0" err="1"/>
              <a:t>Blijkbaar</a:t>
            </a:r>
            <a:r>
              <a:rPr lang="en-GB" sz="2400" dirty="0"/>
              <a:t> </a:t>
            </a:r>
            <a:r>
              <a:rPr lang="en-GB" sz="2400" dirty="0" err="1"/>
              <a:t>ben</a:t>
            </a:r>
            <a:r>
              <a:rPr lang="en-GB" sz="2400" dirty="0"/>
              <a:t> </a:t>
            </a:r>
            <a:r>
              <a:rPr lang="en-GB" sz="2400" dirty="0" err="1"/>
              <a:t>ik</a:t>
            </a:r>
            <a:r>
              <a:rPr lang="en-GB" sz="2400" dirty="0"/>
              <a:t> </a:t>
            </a:r>
            <a:r>
              <a:rPr lang="en-GB" sz="2400" dirty="0" err="1"/>
              <a:t>beetje</a:t>
            </a:r>
            <a:r>
              <a:rPr lang="en-GB" sz="2400" dirty="0"/>
              <a:t> </a:t>
            </a:r>
            <a:r>
              <a:rPr lang="en-GB" sz="2400" dirty="0" err="1"/>
              <a:t>bij</a:t>
            </a:r>
            <a:r>
              <a:rPr lang="en-GB" sz="2400" dirty="0"/>
              <a:t> </a:t>
            </a:r>
            <a:r>
              <a:rPr lang="en-GB" sz="2400" dirty="0" err="1"/>
              <a:t>beetje</a:t>
            </a:r>
            <a:r>
              <a:rPr lang="en-GB" sz="2400" dirty="0"/>
              <a:t> “</a:t>
            </a:r>
            <a:r>
              <a:rPr lang="en-GB" sz="2400" dirty="0" err="1"/>
              <a:t>wakker</a:t>
            </a:r>
            <a:r>
              <a:rPr lang="en-GB" sz="2400" dirty="0"/>
              <a:t>” </a:t>
            </a:r>
            <a:r>
              <a:rPr lang="en-GB" sz="2400" dirty="0" err="1"/>
              <a:t>geworden</a:t>
            </a:r>
            <a:r>
              <a:rPr lang="en-GB" sz="2400" dirty="0"/>
              <a:t>, </a:t>
            </a:r>
            <a:r>
              <a:rPr lang="en-GB" sz="2400" dirty="0" err="1"/>
              <a:t>soms</a:t>
            </a:r>
            <a:r>
              <a:rPr lang="en-GB" sz="2400" dirty="0"/>
              <a:t> </a:t>
            </a:r>
            <a:r>
              <a:rPr lang="en-GB" sz="2400" dirty="0" err="1"/>
              <a:t>reageerde</a:t>
            </a:r>
            <a:r>
              <a:rPr lang="en-GB" sz="2400" dirty="0"/>
              <a:t> </a:t>
            </a:r>
            <a:r>
              <a:rPr lang="en-GB" sz="2400" dirty="0" err="1"/>
              <a:t>ik</a:t>
            </a:r>
            <a:r>
              <a:rPr lang="en-GB" sz="2400" dirty="0"/>
              <a:t> </a:t>
            </a:r>
            <a:r>
              <a:rPr lang="en-GB" sz="2400" dirty="0" err="1"/>
              <a:t>een</a:t>
            </a:r>
            <a:r>
              <a:rPr lang="en-GB" sz="2400" dirty="0"/>
              <a:t> </a:t>
            </a:r>
            <a:r>
              <a:rPr lang="en-GB" sz="2400" dirty="0" err="1"/>
              <a:t>paar</a:t>
            </a:r>
            <a:r>
              <a:rPr lang="en-GB" sz="2400" dirty="0"/>
              <a:t> </a:t>
            </a:r>
            <a:r>
              <a:rPr lang="en-GB" sz="2400" dirty="0" err="1"/>
              <a:t>dagen</a:t>
            </a:r>
            <a:r>
              <a:rPr lang="en-GB" sz="2400" dirty="0"/>
              <a:t> </a:t>
            </a:r>
            <a:r>
              <a:rPr lang="en-GB" sz="2400" dirty="0" err="1"/>
              <a:t>niet</a:t>
            </a:r>
            <a:r>
              <a:rPr lang="en-GB" sz="2400" dirty="0"/>
              <a:t> </a:t>
            </a:r>
            <a:r>
              <a:rPr lang="en-GB" sz="2400" dirty="0" err="1"/>
              <a:t>meer</a:t>
            </a:r>
            <a:r>
              <a:rPr lang="en-GB" sz="2400" dirty="0"/>
              <a:t> en </a:t>
            </a:r>
            <a:r>
              <a:rPr lang="en-GB" sz="2400" dirty="0" err="1"/>
              <a:t>dan</a:t>
            </a:r>
            <a:r>
              <a:rPr lang="en-GB" sz="2400" dirty="0"/>
              <a:t> </a:t>
            </a:r>
            <a:r>
              <a:rPr lang="en-GB" sz="2400" dirty="0" err="1"/>
              <a:t>weer</a:t>
            </a:r>
            <a:r>
              <a:rPr lang="en-GB" sz="2400" dirty="0"/>
              <a:t> </a:t>
            </a:r>
            <a:r>
              <a:rPr lang="en-GB" sz="2400" dirty="0" err="1"/>
              <a:t>bleek</a:t>
            </a:r>
            <a:r>
              <a:rPr lang="en-GB" sz="2400" dirty="0"/>
              <a:t> </a:t>
            </a:r>
            <a:r>
              <a:rPr lang="en-GB" sz="2400" dirty="0" err="1"/>
              <a:t>ik</a:t>
            </a:r>
            <a:r>
              <a:rPr lang="en-GB" sz="2400" dirty="0"/>
              <a:t> </a:t>
            </a:r>
            <a:r>
              <a:rPr lang="en-GB" sz="2400" dirty="0" err="1"/>
              <a:t>een</a:t>
            </a:r>
            <a:r>
              <a:rPr lang="en-GB" sz="2400" dirty="0"/>
              <a:t> </a:t>
            </a:r>
            <a:r>
              <a:rPr lang="en-GB" sz="2400" dirty="0" err="1"/>
              <a:t>zeer</a:t>
            </a:r>
            <a:r>
              <a:rPr lang="en-GB" sz="2400" dirty="0"/>
              <a:t> </a:t>
            </a:r>
            <a:r>
              <a:rPr lang="en-GB" sz="2400" dirty="0" err="1"/>
              <a:t>alerte</a:t>
            </a:r>
            <a:r>
              <a:rPr lang="en-GB" sz="2400" dirty="0"/>
              <a:t> dag </a:t>
            </a:r>
            <a:r>
              <a:rPr lang="en-GB" sz="2400" dirty="0" err="1"/>
              <a:t>te</a:t>
            </a:r>
            <a:r>
              <a:rPr lang="en-GB" sz="2400" dirty="0"/>
              <a:t> </a:t>
            </a:r>
            <a:r>
              <a:rPr lang="en-GB" sz="2400" dirty="0" err="1"/>
              <a:t>hebben</a:t>
            </a:r>
            <a:r>
              <a:rPr lang="en-GB" sz="2400" dirty="0"/>
              <a:t> </a:t>
            </a:r>
            <a:r>
              <a:rPr lang="en-GB" sz="2400" dirty="0" err="1"/>
              <a:t>waar</a:t>
            </a:r>
            <a:r>
              <a:rPr lang="en-GB" sz="2400" dirty="0"/>
              <a:t> </a:t>
            </a:r>
            <a:r>
              <a:rPr lang="en-GB" sz="2400" dirty="0" err="1"/>
              <a:t>ik</a:t>
            </a:r>
            <a:r>
              <a:rPr lang="en-GB" sz="2400" dirty="0"/>
              <a:t> </a:t>
            </a:r>
            <a:r>
              <a:rPr lang="en-GB" sz="2400" dirty="0" err="1"/>
              <a:t>rondkeek</a:t>
            </a:r>
            <a:r>
              <a:rPr lang="en-GB" sz="2400" dirty="0"/>
              <a:t> en de </a:t>
            </a:r>
            <a:r>
              <a:rPr lang="en-GB" sz="2400" dirty="0" err="1"/>
              <a:t>mensen</a:t>
            </a:r>
            <a:r>
              <a:rPr lang="en-GB" sz="2400" dirty="0"/>
              <a:t> </a:t>
            </a:r>
            <a:r>
              <a:rPr lang="en-GB" sz="2400" dirty="0" err="1"/>
              <a:t>volgde</a:t>
            </a:r>
            <a:r>
              <a:rPr lang="en-GB" sz="2400" dirty="0"/>
              <a:t> met </a:t>
            </a:r>
            <a:r>
              <a:rPr lang="en-GB" sz="2400" dirty="0" err="1"/>
              <a:t>mijn</a:t>
            </a:r>
            <a:r>
              <a:rPr lang="en-GB" sz="2400" dirty="0"/>
              <a:t> </a:t>
            </a:r>
            <a:r>
              <a:rPr lang="en-GB" sz="2400" dirty="0" err="1"/>
              <a:t>ogen</a:t>
            </a:r>
            <a:r>
              <a:rPr lang="en-GB" sz="2400" dirty="0"/>
              <a:t>.</a:t>
            </a:r>
            <a:br>
              <a:rPr lang="en-GB" sz="2400" dirty="0"/>
            </a:br>
            <a:endParaRPr lang="en-GB" sz="2400" dirty="0"/>
          </a:p>
          <a:p>
            <a:pPr>
              <a:lnSpc>
                <a:spcPct val="90000"/>
              </a:lnSpc>
            </a:pPr>
            <a:r>
              <a:rPr lang="en-GB" sz="2400" dirty="0"/>
              <a:t>En </a:t>
            </a:r>
            <a:r>
              <a:rPr lang="en-GB" sz="2400" dirty="0" err="1"/>
              <a:t>ik</a:t>
            </a:r>
            <a:r>
              <a:rPr lang="en-GB" sz="2400" dirty="0"/>
              <a:t> </a:t>
            </a:r>
            <a:r>
              <a:rPr lang="en-GB" sz="2400" dirty="0" err="1"/>
              <a:t>kon</a:t>
            </a:r>
            <a:r>
              <a:rPr lang="en-GB" sz="2400" dirty="0"/>
              <a:t> </a:t>
            </a:r>
            <a:r>
              <a:rPr lang="en-GB" sz="2400" dirty="0" err="1"/>
              <a:t>opschrijven</a:t>
            </a:r>
            <a:r>
              <a:rPr lang="en-GB" sz="2400" dirty="0"/>
              <a:t> </a:t>
            </a:r>
            <a:r>
              <a:rPr lang="en-GB" sz="2400" dirty="0" err="1"/>
              <a:t>wat</a:t>
            </a:r>
            <a:r>
              <a:rPr lang="en-GB" sz="2400" dirty="0"/>
              <a:t> </a:t>
            </a:r>
            <a:r>
              <a:rPr lang="en-GB" sz="2400" dirty="0" err="1"/>
              <a:t>ik</a:t>
            </a:r>
            <a:r>
              <a:rPr lang="en-GB" sz="2400" dirty="0"/>
              <a:t> </a:t>
            </a:r>
            <a:r>
              <a:rPr lang="en-GB" sz="2400" dirty="0" err="1"/>
              <a:t>dacht</a:t>
            </a:r>
            <a:r>
              <a:rPr lang="en-GB" sz="2400" dirty="0"/>
              <a:t> en </a:t>
            </a:r>
            <a:r>
              <a:rPr lang="en-GB" sz="2400" dirty="0" err="1"/>
              <a:t>voelde</a:t>
            </a:r>
            <a:r>
              <a:rPr lang="en-GB" sz="2400" dirty="0"/>
              <a:t> : </a:t>
            </a:r>
            <a:r>
              <a:rPr lang="en-GB" sz="2400" dirty="0" err="1"/>
              <a:t>een</a:t>
            </a:r>
            <a:r>
              <a:rPr lang="en-GB" sz="2400" dirty="0"/>
              <a:t> </a:t>
            </a:r>
            <a:r>
              <a:rPr lang="en-GB" sz="2400" dirty="0" err="1"/>
              <a:t>grote</a:t>
            </a:r>
            <a:r>
              <a:rPr lang="en-GB" sz="2400" dirty="0"/>
              <a:t> </a:t>
            </a:r>
            <a:r>
              <a:rPr lang="en-GB" sz="2400" dirty="0" err="1"/>
              <a:t>opluchting</a:t>
            </a:r>
            <a:r>
              <a:rPr lang="en-GB" sz="2400" dirty="0"/>
              <a:t> </a:t>
            </a:r>
            <a:r>
              <a:rPr lang="en-GB" sz="2400" dirty="0" err="1"/>
              <a:t>voor</a:t>
            </a:r>
            <a:r>
              <a:rPr lang="en-GB" sz="2400" dirty="0"/>
              <a:t> </a:t>
            </a:r>
            <a:r>
              <a:rPr lang="en-GB" sz="2400" dirty="0" err="1"/>
              <a:t>mijn</a:t>
            </a:r>
            <a:r>
              <a:rPr lang="en-GB" sz="2400" dirty="0"/>
              <a:t> </a:t>
            </a:r>
            <a:r>
              <a:rPr lang="en-GB" sz="2400" dirty="0" err="1"/>
              <a:t>familie</a:t>
            </a:r>
            <a:r>
              <a:rPr lang="en-GB" sz="2400" dirty="0"/>
              <a:t> en </a:t>
            </a:r>
            <a:r>
              <a:rPr lang="en-GB" sz="2400" dirty="0" err="1"/>
              <a:t>vriendin</a:t>
            </a:r>
            <a:r>
              <a:rPr lang="en-GB" sz="2400" dirty="0"/>
              <a:t>. </a:t>
            </a:r>
            <a:r>
              <a:rPr lang="en-GB" sz="2400" dirty="0" err="1"/>
              <a:t>Zo</a:t>
            </a:r>
            <a:r>
              <a:rPr lang="en-GB" sz="2400" dirty="0"/>
              <a:t> </a:t>
            </a:r>
            <a:r>
              <a:rPr lang="en-GB" sz="2400" dirty="0" err="1"/>
              <a:t>begrepen</a:t>
            </a:r>
            <a:r>
              <a:rPr lang="en-GB" sz="2400" dirty="0"/>
              <a:t> </a:t>
            </a:r>
            <a:r>
              <a:rPr lang="en-GB" sz="2400" dirty="0" err="1"/>
              <a:t>ze</a:t>
            </a:r>
            <a:r>
              <a:rPr lang="en-GB" sz="2400" dirty="0"/>
              <a:t> </a:t>
            </a:r>
            <a:r>
              <a:rPr lang="en-GB" sz="2400" dirty="0" err="1"/>
              <a:t>dat</a:t>
            </a:r>
            <a:r>
              <a:rPr lang="en-GB" sz="2400" dirty="0"/>
              <a:t> “</a:t>
            </a:r>
            <a:r>
              <a:rPr lang="en-GB" sz="2400" dirty="0" err="1"/>
              <a:t>ik</a:t>
            </a:r>
            <a:r>
              <a:rPr lang="en-GB" sz="2400" dirty="0"/>
              <a:t>, </a:t>
            </a:r>
            <a:r>
              <a:rPr lang="en-GB" sz="2400" dirty="0" err="1"/>
              <a:t>Ulrik</a:t>
            </a:r>
            <a:r>
              <a:rPr lang="en-GB" sz="2400" dirty="0"/>
              <a:t>”  </a:t>
            </a:r>
            <a:r>
              <a:rPr lang="en-GB" sz="2400" dirty="0" err="1"/>
              <a:t>er</a:t>
            </a:r>
            <a:r>
              <a:rPr lang="en-GB" sz="2400" dirty="0"/>
              <a:t> </a:t>
            </a:r>
            <a:r>
              <a:rPr lang="en-GB" sz="2400" dirty="0" err="1"/>
              <a:t>nog</a:t>
            </a:r>
            <a:r>
              <a:rPr lang="en-GB" sz="2400" dirty="0"/>
              <a:t> was, </a:t>
            </a:r>
            <a:r>
              <a:rPr lang="en-GB" sz="2400" dirty="0" err="1"/>
              <a:t>dat</a:t>
            </a:r>
            <a:r>
              <a:rPr lang="en-GB" sz="2400" dirty="0"/>
              <a:t> </a:t>
            </a:r>
            <a:r>
              <a:rPr lang="en-GB" sz="2400" dirty="0" err="1"/>
              <a:t>mijn</a:t>
            </a:r>
            <a:r>
              <a:rPr lang="en-GB" sz="2400" dirty="0"/>
              <a:t> </a:t>
            </a:r>
            <a:r>
              <a:rPr lang="en-GB" sz="2400" dirty="0" err="1"/>
              <a:t>persoonlijkheid</a:t>
            </a:r>
            <a:r>
              <a:rPr lang="en-GB" sz="2400" dirty="0"/>
              <a:t> </a:t>
            </a:r>
            <a:r>
              <a:rPr lang="en-GB" sz="2400" dirty="0" err="1"/>
              <a:t>er</a:t>
            </a:r>
            <a:r>
              <a:rPr lang="en-GB" sz="2400" dirty="0"/>
              <a:t> </a:t>
            </a:r>
            <a:r>
              <a:rPr lang="en-GB" sz="2400" dirty="0" err="1" smtClean="0"/>
              <a:t>nog</a:t>
            </a:r>
            <a:r>
              <a:rPr lang="en-GB" sz="2400" dirty="0" smtClean="0"/>
              <a:t> was </a:t>
            </a:r>
            <a:r>
              <a:rPr lang="en-GB" sz="2400" dirty="0"/>
              <a:t>en </a:t>
            </a:r>
            <a:r>
              <a:rPr lang="en-GB" sz="2400" dirty="0" err="1"/>
              <a:t>dat</a:t>
            </a:r>
            <a:r>
              <a:rPr lang="en-GB" sz="2400" dirty="0"/>
              <a:t> </a:t>
            </a:r>
            <a:r>
              <a:rPr lang="en-GB" sz="2400" dirty="0" err="1"/>
              <a:t>ik</a:t>
            </a:r>
            <a:r>
              <a:rPr lang="en-GB" sz="2400" dirty="0"/>
              <a:t> </a:t>
            </a:r>
            <a:r>
              <a:rPr lang="en-GB" sz="2400" dirty="0" err="1"/>
              <a:t>geen</a:t>
            </a:r>
            <a:r>
              <a:rPr lang="en-GB" sz="2400" dirty="0"/>
              <a:t> </a:t>
            </a:r>
            <a:r>
              <a:rPr lang="en-GB" sz="2400" dirty="0" err="1"/>
              <a:t>plantje</a:t>
            </a:r>
            <a:r>
              <a:rPr lang="en-GB" sz="2400" dirty="0"/>
              <a:t> was </a:t>
            </a:r>
            <a:r>
              <a:rPr lang="en-GB" sz="2400" dirty="0" err="1"/>
              <a:t>zoals</a:t>
            </a:r>
            <a:r>
              <a:rPr lang="en-GB" sz="2400" dirty="0"/>
              <a:t> </a:t>
            </a:r>
            <a:r>
              <a:rPr lang="en-GB" sz="2400" dirty="0" err="1"/>
              <a:t>andere</a:t>
            </a:r>
            <a:r>
              <a:rPr lang="en-GB" sz="2400" dirty="0"/>
              <a:t> </a:t>
            </a:r>
            <a:r>
              <a:rPr lang="en-GB" sz="2400" dirty="0" err="1"/>
              <a:t>patiënten</a:t>
            </a:r>
            <a:r>
              <a:rPr lang="en-GB" sz="2400" dirty="0"/>
              <a:t> in </a:t>
            </a:r>
            <a:r>
              <a:rPr lang="en-GB" sz="2400" dirty="0" err="1"/>
              <a:t>mijn</a:t>
            </a:r>
            <a:r>
              <a:rPr lang="en-GB" sz="2400" dirty="0"/>
              <a:t> </a:t>
            </a:r>
            <a:r>
              <a:rPr lang="en-GB" sz="2400" dirty="0" err="1"/>
              <a:t>kamer</a:t>
            </a:r>
            <a:r>
              <a:rPr lang="en-GB" sz="2400" dirty="0"/>
              <a:t>.</a:t>
            </a:r>
            <a:endParaRPr lang="en-US" sz="2400" dirty="0"/>
          </a:p>
        </p:txBody>
      </p:sp>
      <p:pic>
        <p:nvPicPr>
          <p:cNvPr id="40964" name="Picture 4" descr="MCj03113980000[1]"/>
          <p:cNvPicPr>
            <a:picLocks noChangeAspect="1" noChangeArrowheads="1"/>
          </p:cNvPicPr>
          <p:nvPr/>
        </p:nvPicPr>
        <p:blipFill>
          <a:blip r:embed="rId3"/>
          <a:srcRect/>
          <a:stretch>
            <a:fillRect/>
          </a:stretch>
        </p:blipFill>
        <p:spPr bwMode="auto">
          <a:xfrm>
            <a:off x="7162800" y="4953000"/>
            <a:ext cx="1682750" cy="1658938"/>
          </a:xfrm>
          <a:prstGeom prst="rect">
            <a:avLst/>
          </a:prstGeom>
          <a:noFill/>
        </p:spPr>
      </p:pic>
      <p:pic>
        <p:nvPicPr>
          <p:cNvPr id="40965" name="Picture 5" descr="MCj03113980000[1]"/>
          <p:cNvPicPr>
            <a:picLocks noChangeAspect="1" noChangeArrowheads="1"/>
          </p:cNvPicPr>
          <p:nvPr/>
        </p:nvPicPr>
        <p:blipFill>
          <a:blip r:embed="rId3"/>
          <a:srcRect/>
          <a:stretch>
            <a:fillRect/>
          </a:stretch>
        </p:blipFill>
        <p:spPr bwMode="auto">
          <a:xfrm>
            <a:off x="5105400" y="5029200"/>
            <a:ext cx="1682750" cy="1658938"/>
          </a:xfrm>
          <a:prstGeom prst="rect">
            <a:avLst/>
          </a:prstGeom>
          <a:noFill/>
        </p:spPr>
      </p:pic>
      <p:pic>
        <p:nvPicPr>
          <p:cNvPr id="40967" name="Picture 7" descr="MCj03113980000[1]"/>
          <p:cNvPicPr>
            <a:picLocks noChangeAspect="1" noChangeArrowheads="1"/>
          </p:cNvPicPr>
          <p:nvPr/>
        </p:nvPicPr>
        <p:blipFill>
          <a:blip r:embed="rId3"/>
          <a:srcRect/>
          <a:stretch>
            <a:fillRect/>
          </a:stretch>
        </p:blipFill>
        <p:spPr bwMode="auto">
          <a:xfrm>
            <a:off x="1143000" y="5029200"/>
            <a:ext cx="1682750" cy="1658938"/>
          </a:xfrm>
          <a:prstGeom prst="rect">
            <a:avLst/>
          </a:prstGeom>
          <a:noFill/>
        </p:spPr>
      </p:pic>
      <p:pic>
        <p:nvPicPr>
          <p:cNvPr id="40968" name="Picture 8" descr="MCj03113980000[1]"/>
          <p:cNvPicPr>
            <a:picLocks noChangeAspect="1" noChangeArrowheads="1"/>
          </p:cNvPicPr>
          <p:nvPr/>
        </p:nvPicPr>
        <p:blipFill>
          <a:blip r:embed="rId3"/>
          <a:srcRect/>
          <a:stretch>
            <a:fillRect/>
          </a:stretch>
        </p:blipFill>
        <p:spPr bwMode="auto">
          <a:xfrm>
            <a:off x="2971800" y="5029200"/>
            <a:ext cx="1682750" cy="1658938"/>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a:xfrm>
            <a:off x="301625" y="228600"/>
            <a:ext cx="8510588" cy="830263"/>
          </a:xfrm>
        </p:spPr>
        <p:txBody>
          <a:bodyPr/>
          <a:lstStyle/>
          <a:p>
            <a:pPr algn="l"/>
            <a:r>
              <a:rPr lang="en-GB" sz="2800" b="1"/>
              <a:t>Bijtjes / Inkendaal : elke dag hard werken</a:t>
            </a:r>
            <a:endParaRPr lang="en-US" sz="2800" b="1"/>
          </a:p>
        </p:txBody>
      </p:sp>
      <p:sp>
        <p:nvSpPr>
          <p:cNvPr id="43011" name="Rectangle 3"/>
          <p:cNvSpPr>
            <a:spLocks noGrp="1" noRot="1" noChangeArrowheads="1"/>
          </p:cNvSpPr>
          <p:nvPr>
            <p:ph sz="quarter" idx="1"/>
          </p:nvPr>
        </p:nvSpPr>
        <p:spPr>
          <a:xfrm>
            <a:off x="381000" y="1447800"/>
            <a:ext cx="8540750" cy="5486400"/>
          </a:xfrm>
        </p:spPr>
        <p:txBody>
          <a:bodyPr/>
          <a:lstStyle/>
          <a:p>
            <a:pPr>
              <a:lnSpc>
                <a:spcPct val="90000"/>
              </a:lnSpc>
            </a:pPr>
            <a:r>
              <a:rPr lang="en-GB" sz="2400" dirty="0" err="1"/>
              <a:t>Ik</a:t>
            </a:r>
            <a:r>
              <a:rPr lang="en-GB" sz="2400" dirty="0"/>
              <a:t> </a:t>
            </a:r>
            <a:r>
              <a:rPr lang="en-GB" sz="2400" dirty="0" err="1"/>
              <a:t>heb</a:t>
            </a:r>
            <a:r>
              <a:rPr lang="en-GB" sz="2400" dirty="0"/>
              <a:t> </a:t>
            </a:r>
            <a:r>
              <a:rPr lang="en-GB" sz="2400" dirty="0" err="1"/>
              <a:t>zoveel</a:t>
            </a:r>
            <a:r>
              <a:rPr lang="en-GB" sz="2400" dirty="0"/>
              <a:t> </a:t>
            </a:r>
            <a:r>
              <a:rPr lang="en-GB" sz="2400" dirty="0" err="1"/>
              <a:t>dingen</a:t>
            </a:r>
            <a:r>
              <a:rPr lang="en-GB" sz="2400" dirty="0"/>
              <a:t> </a:t>
            </a:r>
            <a:r>
              <a:rPr lang="en-GB" sz="2400" dirty="0" err="1"/>
              <a:t>helemaal</a:t>
            </a:r>
            <a:r>
              <a:rPr lang="en-GB" sz="2400" dirty="0"/>
              <a:t> </a:t>
            </a:r>
            <a:r>
              <a:rPr lang="en-GB" sz="2400" dirty="0" err="1"/>
              <a:t>terug</a:t>
            </a:r>
            <a:r>
              <a:rPr lang="en-GB" sz="2400" dirty="0"/>
              <a:t> </a:t>
            </a:r>
            <a:r>
              <a:rPr lang="en-GB" sz="2400" dirty="0" err="1"/>
              <a:t>moeten</a:t>
            </a:r>
            <a:r>
              <a:rPr lang="en-GB" sz="2400" dirty="0"/>
              <a:t> </a:t>
            </a:r>
            <a:r>
              <a:rPr lang="en-GB" sz="2400" dirty="0" err="1"/>
              <a:t>leren</a:t>
            </a:r>
            <a:r>
              <a:rPr lang="en-GB" sz="2400" dirty="0"/>
              <a:t> </a:t>
            </a:r>
            <a:r>
              <a:rPr lang="en-GB" sz="2400" dirty="0" err="1"/>
              <a:t>zoals</a:t>
            </a:r>
            <a:r>
              <a:rPr lang="en-GB" sz="2400" dirty="0"/>
              <a:t> </a:t>
            </a:r>
            <a:r>
              <a:rPr lang="en-GB" sz="2400" dirty="0" err="1"/>
              <a:t>een</a:t>
            </a:r>
            <a:r>
              <a:rPr lang="en-GB" sz="2400" dirty="0"/>
              <a:t> baby </a:t>
            </a:r>
            <a:r>
              <a:rPr lang="en-GB" sz="2400" dirty="0" err="1"/>
              <a:t>bijna</a:t>
            </a:r>
            <a:r>
              <a:rPr lang="en-GB" sz="2400" dirty="0"/>
              <a:t>.</a:t>
            </a:r>
          </a:p>
          <a:p>
            <a:pPr lvl="1">
              <a:lnSpc>
                <a:spcPct val="90000"/>
              </a:lnSpc>
            </a:pPr>
            <a:r>
              <a:rPr lang="en-GB" sz="2400" dirty="0" err="1"/>
              <a:t>Naar</a:t>
            </a:r>
            <a:r>
              <a:rPr lang="en-GB" sz="2400" dirty="0"/>
              <a:t> toilet </a:t>
            </a:r>
            <a:r>
              <a:rPr lang="en-GB" sz="2400" dirty="0" err="1"/>
              <a:t>gaan</a:t>
            </a:r>
            <a:r>
              <a:rPr lang="en-GB" sz="2400" dirty="0"/>
              <a:t> en </a:t>
            </a:r>
            <a:r>
              <a:rPr lang="en-GB" sz="2400" dirty="0" err="1"/>
              <a:t>spieren</a:t>
            </a:r>
            <a:r>
              <a:rPr lang="en-GB" sz="2400" dirty="0"/>
              <a:t> </a:t>
            </a:r>
            <a:r>
              <a:rPr lang="en-GB" sz="2400" dirty="0" err="1"/>
              <a:t>beheersen</a:t>
            </a:r>
            <a:endParaRPr lang="en-GB" sz="2400" dirty="0"/>
          </a:p>
          <a:p>
            <a:pPr lvl="1">
              <a:lnSpc>
                <a:spcPct val="90000"/>
              </a:lnSpc>
            </a:pPr>
            <a:r>
              <a:rPr lang="en-GB" sz="2400" dirty="0" err="1"/>
              <a:t>Terug</a:t>
            </a:r>
            <a:r>
              <a:rPr lang="en-GB" sz="2400" dirty="0"/>
              <a:t> </a:t>
            </a:r>
            <a:r>
              <a:rPr lang="en-GB" sz="2400" dirty="0" err="1"/>
              <a:t>leren</a:t>
            </a:r>
            <a:r>
              <a:rPr lang="en-GB" sz="2400" dirty="0"/>
              <a:t> </a:t>
            </a:r>
            <a:r>
              <a:rPr lang="en-GB" sz="2400" dirty="0" err="1"/>
              <a:t>eten</a:t>
            </a:r>
            <a:r>
              <a:rPr lang="en-GB" sz="2400" dirty="0"/>
              <a:t> en </a:t>
            </a:r>
            <a:r>
              <a:rPr lang="en-GB" sz="2400" dirty="0" err="1"/>
              <a:t>slikken</a:t>
            </a:r>
            <a:endParaRPr lang="en-GB" sz="2400" dirty="0"/>
          </a:p>
          <a:p>
            <a:pPr lvl="1">
              <a:lnSpc>
                <a:spcPct val="90000"/>
              </a:lnSpc>
            </a:pPr>
            <a:r>
              <a:rPr lang="en-GB" sz="2400" dirty="0" err="1"/>
              <a:t>Terug</a:t>
            </a:r>
            <a:r>
              <a:rPr lang="en-GB" sz="2400" dirty="0"/>
              <a:t> </a:t>
            </a:r>
            <a:r>
              <a:rPr lang="en-GB" sz="2400" dirty="0" err="1"/>
              <a:t>leren</a:t>
            </a:r>
            <a:r>
              <a:rPr lang="en-GB" sz="2400" dirty="0"/>
              <a:t> </a:t>
            </a:r>
            <a:r>
              <a:rPr lang="en-GB" sz="2400" dirty="0" err="1"/>
              <a:t>rechtop</a:t>
            </a:r>
            <a:r>
              <a:rPr lang="en-GB" sz="2400" dirty="0"/>
              <a:t> </a:t>
            </a:r>
            <a:r>
              <a:rPr lang="en-GB" sz="2400" dirty="0" err="1"/>
              <a:t>staan</a:t>
            </a:r>
            <a:r>
              <a:rPr lang="en-GB" sz="2400" dirty="0"/>
              <a:t> (</a:t>
            </a:r>
            <a:r>
              <a:rPr lang="en-GB" sz="2400" dirty="0" err="1"/>
              <a:t>sta-apparaat</a:t>
            </a:r>
            <a:r>
              <a:rPr lang="en-GB" sz="2400" dirty="0"/>
              <a:t>)</a:t>
            </a:r>
          </a:p>
          <a:p>
            <a:pPr lvl="1">
              <a:lnSpc>
                <a:spcPct val="90000"/>
              </a:lnSpc>
            </a:pPr>
            <a:r>
              <a:rPr lang="en-GB" sz="2400" dirty="0" err="1"/>
              <a:t>Terug</a:t>
            </a:r>
            <a:r>
              <a:rPr lang="en-GB" sz="2400" dirty="0"/>
              <a:t> </a:t>
            </a:r>
            <a:r>
              <a:rPr lang="en-GB" sz="2400" dirty="0" err="1"/>
              <a:t>leren</a:t>
            </a:r>
            <a:r>
              <a:rPr lang="en-GB" sz="2400" dirty="0"/>
              <a:t> </a:t>
            </a:r>
            <a:r>
              <a:rPr lang="en-GB" sz="2400" dirty="0" err="1"/>
              <a:t>stappen</a:t>
            </a:r>
            <a:r>
              <a:rPr lang="en-GB" sz="2400" dirty="0"/>
              <a:t> – </a:t>
            </a:r>
            <a:r>
              <a:rPr lang="en-GB" sz="2400" dirty="0" err="1"/>
              <a:t>heeft</a:t>
            </a:r>
            <a:r>
              <a:rPr lang="en-GB" sz="2400" dirty="0"/>
              <a:t> </a:t>
            </a:r>
            <a:r>
              <a:rPr lang="en-GB" sz="2400" dirty="0" err="1"/>
              <a:t>meer</a:t>
            </a:r>
            <a:r>
              <a:rPr lang="en-GB" sz="2400" dirty="0"/>
              <a:t> </a:t>
            </a:r>
            <a:r>
              <a:rPr lang="en-GB" sz="2400" dirty="0" err="1"/>
              <a:t>dan</a:t>
            </a:r>
            <a:r>
              <a:rPr lang="en-GB" sz="2400" dirty="0"/>
              <a:t> </a:t>
            </a:r>
            <a:r>
              <a:rPr lang="en-GB" sz="2400" dirty="0" err="1"/>
              <a:t>een</a:t>
            </a:r>
            <a:r>
              <a:rPr lang="en-GB" sz="2400" dirty="0"/>
              <a:t> </a:t>
            </a:r>
            <a:r>
              <a:rPr lang="en-GB" sz="2400" dirty="0" err="1"/>
              <a:t>jaar</a:t>
            </a:r>
            <a:r>
              <a:rPr lang="en-GB" sz="2400" dirty="0"/>
              <a:t> </a:t>
            </a:r>
            <a:r>
              <a:rPr lang="en-GB" sz="2400" dirty="0" err="1"/>
              <a:t>geduurd</a:t>
            </a:r>
            <a:endParaRPr lang="en-GB" sz="2400" dirty="0"/>
          </a:p>
          <a:p>
            <a:pPr lvl="1">
              <a:lnSpc>
                <a:spcPct val="90000"/>
              </a:lnSpc>
            </a:pPr>
            <a:r>
              <a:rPr lang="en-GB" sz="2400" dirty="0" err="1"/>
              <a:t>Terug</a:t>
            </a:r>
            <a:r>
              <a:rPr lang="en-GB" sz="2400" dirty="0"/>
              <a:t> </a:t>
            </a:r>
            <a:r>
              <a:rPr lang="en-GB" sz="2400" dirty="0" err="1"/>
              <a:t>leren</a:t>
            </a:r>
            <a:r>
              <a:rPr lang="en-GB" sz="2400" dirty="0"/>
              <a:t> </a:t>
            </a:r>
            <a:r>
              <a:rPr lang="en-GB" sz="2400" dirty="0" err="1"/>
              <a:t>spreken</a:t>
            </a:r>
            <a:r>
              <a:rPr lang="en-GB" sz="2400" dirty="0"/>
              <a:t> –was </a:t>
            </a:r>
            <a:r>
              <a:rPr lang="en-GB" sz="2400" dirty="0" err="1"/>
              <a:t>ik</a:t>
            </a:r>
            <a:r>
              <a:rPr lang="en-GB" sz="2400" dirty="0"/>
              <a:t> </a:t>
            </a:r>
            <a:r>
              <a:rPr lang="en-GB" sz="2400" dirty="0" err="1"/>
              <a:t>helemaal</a:t>
            </a:r>
            <a:r>
              <a:rPr lang="en-GB" sz="2400" dirty="0"/>
              <a:t> </a:t>
            </a:r>
            <a:r>
              <a:rPr lang="en-GB" sz="2400" dirty="0" err="1"/>
              <a:t>kwijt</a:t>
            </a:r>
            <a:r>
              <a:rPr lang="en-GB" sz="2400" dirty="0"/>
              <a:t/>
            </a:r>
            <a:br>
              <a:rPr lang="en-GB" sz="2400" dirty="0"/>
            </a:br>
            <a:endParaRPr lang="en-GB" sz="2400" dirty="0"/>
          </a:p>
          <a:p>
            <a:pPr>
              <a:lnSpc>
                <a:spcPct val="90000"/>
              </a:lnSpc>
            </a:pPr>
            <a:r>
              <a:rPr lang="en-GB" sz="2400" dirty="0" err="1"/>
              <a:t>Ik</a:t>
            </a:r>
            <a:r>
              <a:rPr lang="en-GB" sz="2400" dirty="0"/>
              <a:t> had </a:t>
            </a:r>
            <a:r>
              <a:rPr lang="en-GB" sz="2400" dirty="0" err="1"/>
              <a:t>een</a:t>
            </a:r>
            <a:r>
              <a:rPr lang="en-GB" sz="2400" dirty="0"/>
              <a:t> </a:t>
            </a:r>
            <a:r>
              <a:rPr lang="en-GB" sz="2400" dirty="0" err="1"/>
              <a:t>hemiplegie</a:t>
            </a:r>
            <a:r>
              <a:rPr lang="en-GB" sz="2400" dirty="0"/>
              <a:t> </a:t>
            </a:r>
            <a:r>
              <a:rPr lang="en-GB" sz="2400" dirty="0" err="1"/>
              <a:t>aan</a:t>
            </a:r>
            <a:r>
              <a:rPr lang="en-GB" sz="2400" dirty="0"/>
              <a:t> de </a:t>
            </a:r>
            <a:r>
              <a:rPr lang="en-GB" sz="2400" dirty="0" err="1"/>
              <a:t>rechterkant</a:t>
            </a:r>
            <a:r>
              <a:rPr lang="en-GB" sz="2400" dirty="0"/>
              <a:t> van </a:t>
            </a:r>
            <a:r>
              <a:rPr lang="en-GB" sz="2400" dirty="0" err="1"/>
              <a:t>mijn</a:t>
            </a:r>
            <a:r>
              <a:rPr lang="en-GB" sz="2400" dirty="0"/>
              <a:t> </a:t>
            </a:r>
            <a:r>
              <a:rPr lang="en-GB" sz="2400" dirty="0" err="1"/>
              <a:t>lichaam</a:t>
            </a:r>
            <a:r>
              <a:rPr lang="en-GB" sz="2400" dirty="0"/>
              <a:t>.</a:t>
            </a:r>
          </a:p>
          <a:p>
            <a:pPr>
              <a:lnSpc>
                <a:spcPct val="90000"/>
              </a:lnSpc>
            </a:pPr>
            <a:r>
              <a:rPr lang="en-GB" sz="2400" dirty="0" err="1"/>
              <a:t>Korte</a:t>
            </a:r>
            <a:r>
              <a:rPr lang="en-GB" sz="2400" dirty="0"/>
              <a:t> </a:t>
            </a:r>
            <a:r>
              <a:rPr lang="en-GB" sz="2400" dirty="0" err="1"/>
              <a:t>termijngeheugen</a:t>
            </a:r>
            <a:r>
              <a:rPr lang="en-GB" sz="2400" dirty="0"/>
              <a:t> was </a:t>
            </a:r>
            <a:r>
              <a:rPr lang="en-GB" sz="2400" dirty="0" err="1"/>
              <a:t>aangetast</a:t>
            </a:r>
            <a:r>
              <a:rPr lang="en-GB" sz="2400" dirty="0"/>
              <a:t>.</a:t>
            </a:r>
          </a:p>
          <a:p>
            <a:pPr>
              <a:lnSpc>
                <a:spcPct val="90000"/>
              </a:lnSpc>
            </a:pPr>
            <a:r>
              <a:rPr lang="en-GB" sz="2400" dirty="0" err="1"/>
              <a:t>Ruimtelijk</a:t>
            </a:r>
            <a:r>
              <a:rPr lang="en-GB" sz="2400" dirty="0"/>
              <a:t> </a:t>
            </a:r>
            <a:r>
              <a:rPr lang="en-GB" sz="2400" dirty="0" err="1"/>
              <a:t>inzicht</a:t>
            </a:r>
            <a:r>
              <a:rPr lang="en-GB" sz="2400" dirty="0"/>
              <a:t> </a:t>
            </a:r>
            <a:r>
              <a:rPr lang="en-GB" sz="2400" dirty="0" err="1" smtClean="0"/>
              <a:t>ben</a:t>
            </a:r>
            <a:r>
              <a:rPr lang="en-GB" sz="2400" dirty="0" smtClean="0"/>
              <a:t> </a:t>
            </a:r>
            <a:r>
              <a:rPr lang="en-GB" sz="2400" dirty="0" err="1"/>
              <a:t>ik</a:t>
            </a:r>
            <a:r>
              <a:rPr lang="en-GB" sz="2400" dirty="0"/>
              <a:t> </a:t>
            </a:r>
            <a:r>
              <a:rPr lang="en-GB" sz="2400" dirty="0" err="1"/>
              <a:t>kwijt</a:t>
            </a:r>
            <a:r>
              <a:rPr lang="en-GB" sz="2400" dirty="0"/>
              <a:t>.</a:t>
            </a:r>
          </a:p>
          <a:p>
            <a:pPr>
              <a:lnSpc>
                <a:spcPct val="90000"/>
              </a:lnSpc>
            </a:pPr>
            <a:r>
              <a:rPr lang="en-GB" sz="2400" dirty="0" err="1"/>
              <a:t>Duidelijk</a:t>
            </a:r>
            <a:r>
              <a:rPr lang="en-GB" sz="2400" dirty="0"/>
              <a:t> </a:t>
            </a:r>
            <a:r>
              <a:rPr lang="en-GB" sz="2400" dirty="0" err="1"/>
              <a:t>depressief</a:t>
            </a:r>
            <a:r>
              <a:rPr lang="en-GB" sz="2400" dirty="0"/>
              <a:t> en </a:t>
            </a:r>
            <a:r>
              <a:rPr lang="en-GB" sz="2400" dirty="0" err="1"/>
              <a:t>ook</a:t>
            </a:r>
            <a:r>
              <a:rPr lang="en-GB" sz="2400" dirty="0"/>
              <a:t> heel </a:t>
            </a:r>
            <a:r>
              <a:rPr lang="en-GB" sz="2400" dirty="0" err="1"/>
              <a:t>kwaad</a:t>
            </a:r>
            <a:r>
              <a:rPr lang="en-GB" sz="2400" dirty="0"/>
              <a:t> </a:t>
            </a:r>
            <a:endParaRPr lang="en-US" sz="2400" dirty="0"/>
          </a:p>
        </p:txBody>
      </p:sp>
      <p:pic>
        <p:nvPicPr>
          <p:cNvPr id="43012" name="Picture 4" descr="MCj04104730000[1]"/>
          <p:cNvPicPr>
            <a:picLocks noChangeAspect="1" noChangeArrowheads="1"/>
          </p:cNvPicPr>
          <p:nvPr/>
        </p:nvPicPr>
        <p:blipFill>
          <a:blip r:embed="rId3"/>
          <a:srcRect/>
          <a:stretch>
            <a:fillRect/>
          </a:stretch>
        </p:blipFill>
        <p:spPr bwMode="auto">
          <a:xfrm flipH="1">
            <a:off x="7315200" y="1905000"/>
            <a:ext cx="639763" cy="1111250"/>
          </a:xfrm>
          <a:prstGeom prst="rect">
            <a:avLst/>
          </a:prstGeom>
          <a:noFill/>
        </p:spPr>
      </p:pic>
      <p:pic>
        <p:nvPicPr>
          <p:cNvPr id="43013" name="Picture 5" descr="MCj04043170000[1]"/>
          <p:cNvPicPr>
            <a:picLocks noChangeAspect="1" noChangeArrowheads="1"/>
          </p:cNvPicPr>
          <p:nvPr/>
        </p:nvPicPr>
        <p:blipFill>
          <a:blip r:embed="rId4"/>
          <a:srcRect/>
          <a:stretch>
            <a:fillRect/>
          </a:stretch>
        </p:blipFill>
        <p:spPr bwMode="auto">
          <a:xfrm>
            <a:off x="7391400" y="5526847"/>
            <a:ext cx="1460500" cy="1032703"/>
          </a:xfrm>
          <a:prstGeom prst="rect">
            <a:avLst/>
          </a:prstGeom>
          <a:noFill/>
        </p:spPr>
      </p:pic>
      <p:pic>
        <p:nvPicPr>
          <p:cNvPr id="43014" name="Picture 6" descr="MCj04113080000[1]"/>
          <p:cNvPicPr>
            <a:picLocks noChangeAspect="1" noChangeArrowheads="1"/>
          </p:cNvPicPr>
          <p:nvPr/>
        </p:nvPicPr>
        <p:blipFill>
          <a:blip r:embed="rId5"/>
          <a:srcRect/>
          <a:stretch>
            <a:fillRect/>
          </a:stretch>
        </p:blipFill>
        <p:spPr bwMode="auto">
          <a:xfrm>
            <a:off x="7848600" y="3810000"/>
            <a:ext cx="722313" cy="1676437"/>
          </a:xfrm>
          <a:prstGeom prst="rect">
            <a:avLst/>
          </a:prstGeom>
          <a:noFill/>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a:xfrm>
            <a:off x="301625" y="228600"/>
            <a:ext cx="8510588" cy="830263"/>
          </a:xfrm>
        </p:spPr>
        <p:txBody>
          <a:bodyPr/>
          <a:lstStyle/>
          <a:p>
            <a:pPr algn="l"/>
            <a:r>
              <a:rPr lang="en-GB" sz="2800" b="1"/>
              <a:t>Bijtjes / Inkendaal : elke dag opnieuw</a:t>
            </a:r>
            <a:endParaRPr lang="en-US" sz="2800" b="1"/>
          </a:p>
        </p:txBody>
      </p:sp>
      <p:sp>
        <p:nvSpPr>
          <p:cNvPr id="45059" name="Rectangle 3"/>
          <p:cNvSpPr>
            <a:spLocks noGrp="1" noRot="1" noChangeArrowheads="1"/>
          </p:cNvSpPr>
          <p:nvPr>
            <p:ph sz="quarter" idx="1"/>
          </p:nvPr>
        </p:nvSpPr>
        <p:spPr>
          <a:xfrm>
            <a:off x="228600" y="2057400"/>
            <a:ext cx="8540750" cy="4422775"/>
          </a:xfrm>
        </p:spPr>
        <p:txBody>
          <a:bodyPr/>
          <a:lstStyle/>
          <a:p>
            <a:pPr>
              <a:lnSpc>
                <a:spcPct val="80000"/>
              </a:lnSpc>
            </a:pPr>
            <a:r>
              <a:rPr lang="en-GB" sz="2400" dirty="0" err="1"/>
              <a:t>Elke</a:t>
            </a:r>
            <a:r>
              <a:rPr lang="en-GB" sz="2400" dirty="0"/>
              <a:t> dag </a:t>
            </a:r>
            <a:r>
              <a:rPr lang="en-GB" sz="2400" dirty="0" err="1"/>
              <a:t>kine</a:t>
            </a:r>
            <a:r>
              <a:rPr lang="en-GB" sz="2400" dirty="0"/>
              <a:t> en ergo en logo</a:t>
            </a:r>
          </a:p>
          <a:p>
            <a:pPr>
              <a:lnSpc>
                <a:spcPct val="80000"/>
              </a:lnSpc>
            </a:pPr>
            <a:r>
              <a:rPr lang="en-GB" sz="2400" dirty="0"/>
              <a:t>Les in </a:t>
            </a:r>
            <a:r>
              <a:rPr lang="en-GB" sz="2400" dirty="0" err="1"/>
              <a:t>maatschappelijk</a:t>
            </a:r>
            <a:r>
              <a:rPr lang="en-GB" sz="2400" dirty="0"/>
              <a:t> </a:t>
            </a:r>
            <a:r>
              <a:rPr lang="en-GB" sz="2400" dirty="0" err="1"/>
              <a:t>functioneren</a:t>
            </a:r>
            <a:endParaRPr lang="en-GB" sz="2400" dirty="0"/>
          </a:p>
          <a:p>
            <a:pPr>
              <a:lnSpc>
                <a:spcPct val="80000"/>
              </a:lnSpc>
            </a:pPr>
            <a:r>
              <a:rPr lang="en-GB" sz="2400" dirty="0" err="1"/>
              <a:t>Pogingen</a:t>
            </a:r>
            <a:r>
              <a:rPr lang="en-GB" sz="2400" dirty="0"/>
              <a:t> tot </a:t>
            </a:r>
            <a:r>
              <a:rPr lang="en-GB" sz="2400" dirty="0" err="1"/>
              <a:t>zwemmen</a:t>
            </a:r>
            <a:r>
              <a:rPr lang="en-GB" sz="2400" dirty="0"/>
              <a:t> en </a:t>
            </a:r>
            <a:r>
              <a:rPr lang="en-GB" sz="2400" dirty="0" err="1"/>
              <a:t>stappen</a:t>
            </a:r>
            <a:endParaRPr lang="en-GB" sz="2400" dirty="0"/>
          </a:p>
          <a:p>
            <a:pPr>
              <a:lnSpc>
                <a:spcPct val="80000"/>
              </a:lnSpc>
            </a:pPr>
            <a:r>
              <a:rPr lang="en-GB" sz="2400" dirty="0" err="1"/>
              <a:t>Pogingen</a:t>
            </a:r>
            <a:r>
              <a:rPr lang="en-GB" sz="2400" dirty="0"/>
              <a:t> tot </a:t>
            </a:r>
            <a:r>
              <a:rPr lang="en-GB" sz="2400" dirty="0" err="1"/>
              <a:t>klanken</a:t>
            </a:r>
            <a:r>
              <a:rPr lang="en-GB" sz="2400" dirty="0"/>
              <a:t> </a:t>
            </a:r>
            <a:r>
              <a:rPr lang="en-GB" sz="2400" dirty="0" err="1"/>
              <a:t>te</a:t>
            </a:r>
            <a:r>
              <a:rPr lang="en-GB" sz="2400" dirty="0"/>
              <a:t> </a:t>
            </a:r>
            <a:r>
              <a:rPr lang="en-GB" sz="2400" dirty="0" err="1"/>
              <a:t>maken</a:t>
            </a:r>
            <a:endParaRPr lang="en-GB" sz="2400" dirty="0"/>
          </a:p>
          <a:p>
            <a:pPr>
              <a:lnSpc>
                <a:spcPct val="80000"/>
              </a:lnSpc>
            </a:pPr>
            <a:r>
              <a:rPr lang="en-GB" sz="2400" dirty="0" err="1"/>
              <a:t>Psychologische</a:t>
            </a:r>
            <a:r>
              <a:rPr lang="en-GB" sz="2400" dirty="0"/>
              <a:t> </a:t>
            </a:r>
            <a:r>
              <a:rPr lang="en-GB" sz="2400" dirty="0" err="1"/>
              <a:t>testen</a:t>
            </a:r>
            <a:r>
              <a:rPr lang="en-GB" sz="2400" dirty="0"/>
              <a:t> en </a:t>
            </a:r>
            <a:r>
              <a:rPr lang="en-GB" sz="2400" dirty="0" err="1"/>
              <a:t>logica-testen</a:t>
            </a:r>
            <a:r>
              <a:rPr lang="en-GB" sz="2400" dirty="0"/>
              <a:t> en </a:t>
            </a:r>
            <a:r>
              <a:rPr lang="en-GB" sz="2400" dirty="0" err="1"/>
              <a:t>ruimtelijk</a:t>
            </a:r>
            <a:r>
              <a:rPr lang="en-GB" sz="2400" dirty="0"/>
              <a:t> </a:t>
            </a:r>
            <a:r>
              <a:rPr lang="en-GB" sz="2400" dirty="0" err="1"/>
              <a:t>inzicht</a:t>
            </a:r>
            <a:r>
              <a:rPr lang="en-GB" sz="2400" dirty="0"/>
              <a:t> en …. </a:t>
            </a:r>
          </a:p>
          <a:p>
            <a:pPr>
              <a:lnSpc>
                <a:spcPct val="80000"/>
              </a:lnSpc>
            </a:pPr>
            <a:endParaRPr lang="en-GB" sz="2400" dirty="0"/>
          </a:p>
          <a:p>
            <a:pPr>
              <a:lnSpc>
                <a:spcPct val="80000"/>
              </a:lnSpc>
            </a:pPr>
            <a:r>
              <a:rPr lang="en-GB" sz="2400" dirty="0"/>
              <a:t>Het </a:t>
            </a:r>
            <a:r>
              <a:rPr lang="en-GB" sz="2400" dirty="0" err="1"/>
              <a:t>moeilijkste</a:t>
            </a:r>
            <a:r>
              <a:rPr lang="en-GB" sz="2400" dirty="0"/>
              <a:t> was al die </a:t>
            </a:r>
            <a:r>
              <a:rPr lang="en-GB" sz="2400" dirty="0" err="1"/>
              <a:t>andere</a:t>
            </a:r>
            <a:r>
              <a:rPr lang="en-GB" sz="2400" dirty="0"/>
              <a:t> </a:t>
            </a:r>
            <a:r>
              <a:rPr lang="en-GB" sz="2400" dirty="0" err="1"/>
              <a:t>patiënten</a:t>
            </a:r>
            <a:r>
              <a:rPr lang="en-GB" sz="2400" dirty="0"/>
              <a:t> </a:t>
            </a:r>
            <a:r>
              <a:rPr lang="en-GB" sz="2400" dirty="0" err="1"/>
              <a:t>te</a:t>
            </a:r>
            <a:r>
              <a:rPr lang="en-GB" sz="2400" dirty="0"/>
              <a:t> </a:t>
            </a:r>
            <a:r>
              <a:rPr lang="en-GB" sz="2400" dirty="0" err="1"/>
              <a:t>zien</a:t>
            </a:r>
            <a:r>
              <a:rPr lang="en-GB" sz="2400" dirty="0"/>
              <a:t> , die </a:t>
            </a:r>
            <a:r>
              <a:rPr lang="en-GB" sz="2400" dirty="0" err="1"/>
              <a:t>riepen</a:t>
            </a:r>
            <a:r>
              <a:rPr lang="en-GB" sz="2400" dirty="0"/>
              <a:t> of </a:t>
            </a:r>
            <a:r>
              <a:rPr lang="en-GB" sz="2400" dirty="0" err="1"/>
              <a:t>schreeuwden</a:t>
            </a:r>
            <a:r>
              <a:rPr lang="en-GB" sz="2400" dirty="0"/>
              <a:t>, </a:t>
            </a:r>
            <a:r>
              <a:rPr lang="en-GB" sz="2400" dirty="0" smtClean="0"/>
              <a:t>die </a:t>
            </a:r>
            <a:r>
              <a:rPr lang="en-GB" sz="2400" dirty="0" err="1" smtClean="0"/>
              <a:t>waren</a:t>
            </a:r>
            <a:r>
              <a:rPr lang="en-GB" sz="2400" dirty="0" smtClean="0"/>
              <a:t> </a:t>
            </a:r>
            <a:r>
              <a:rPr lang="en-GB" sz="2400" dirty="0" err="1"/>
              <a:t>niet</a:t>
            </a:r>
            <a:r>
              <a:rPr lang="en-GB" sz="2400" dirty="0"/>
              <a:t> </a:t>
            </a:r>
            <a:r>
              <a:rPr lang="en-GB" sz="2400" dirty="0" err="1"/>
              <a:t>aanspreekbaar</a:t>
            </a:r>
            <a:r>
              <a:rPr lang="en-GB" sz="2400" dirty="0"/>
              <a:t> of </a:t>
            </a:r>
            <a:r>
              <a:rPr lang="en-GB" sz="2400" dirty="0" err="1"/>
              <a:t>lagen</a:t>
            </a:r>
            <a:r>
              <a:rPr lang="en-GB" sz="2400" dirty="0"/>
              <a:t> </a:t>
            </a:r>
            <a:r>
              <a:rPr lang="en-GB" sz="2400" dirty="0" err="1"/>
              <a:t>erbij</a:t>
            </a:r>
            <a:r>
              <a:rPr lang="en-GB" sz="2400" dirty="0"/>
              <a:t> </a:t>
            </a:r>
            <a:r>
              <a:rPr lang="en-GB" sz="2400" dirty="0" err="1"/>
              <a:t>als</a:t>
            </a:r>
            <a:r>
              <a:rPr lang="en-GB" sz="2400" dirty="0"/>
              <a:t> </a:t>
            </a:r>
            <a:r>
              <a:rPr lang="en-GB" sz="2400" dirty="0" err="1"/>
              <a:t>een</a:t>
            </a:r>
            <a:r>
              <a:rPr lang="en-GB" sz="2400" dirty="0"/>
              <a:t> </a:t>
            </a:r>
            <a:r>
              <a:rPr lang="en-GB" sz="2400" dirty="0" err="1"/>
              <a:t>plantje</a:t>
            </a:r>
            <a:r>
              <a:rPr lang="en-GB" sz="2400" dirty="0"/>
              <a:t> </a:t>
            </a:r>
            <a:r>
              <a:rPr lang="en-GB" sz="2400" dirty="0" err="1"/>
              <a:t>zonder</a:t>
            </a:r>
            <a:r>
              <a:rPr lang="en-GB" sz="2400" dirty="0"/>
              <a:t> </a:t>
            </a:r>
            <a:r>
              <a:rPr lang="en-GB" sz="2400" dirty="0" err="1"/>
              <a:t>enige</a:t>
            </a:r>
            <a:r>
              <a:rPr lang="en-GB" sz="2400" dirty="0"/>
              <a:t> </a:t>
            </a:r>
            <a:r>
              <a:rPr lang="en-GB" sz="2400" dirty="0" err="1"/>
              <a:t>reactie</a:t>
            </a:r>
            <a:r>
              <a:rPr lang="en-GB" sz="2400" dirty="0" smtClean="0"/>
              <a:t>. </a:t>
            </a:r>
            <a:endParaRPr lang="en-US" sz="2400" dirty="0"/>
          </a:p>
        </p:txBody>
      </p:sp>
      <p:pic>
        <p:nvPicPr>
          <p:cNvPr id="45062" name="Picture 6" descr="MPj03143610000[1]"/>
          <p:cNvPicPr>
            <a:picLocks noChangeAspect="1" noChangeArrowheads="1"/>
          </p:cNvPicPr>
          <p:nvPr/>
        </p:nvPicPr>
        <p:blipFill>
          <a:blip r:embed="rId3"/>
          <a:srcRect/>
          <a:stretch>
            <a:fillRect/>
          </a:stretch>
        </p:blipFill>
        <p:spPr bwMode="auto">
          <a:xfrm>
            <a:off x="6096000" y="1656120"/>
            <a:ext cx="2133600" cy="1944329"/>
          </a:xfrm>
          <a:prstGeom prst="rect">
            <a:avLst/>
          </a:prstGeom>
          <a:noFill/>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a:xfrm>
            <a:off x="301625" y="228600"/>
            <a:ext cx="8510588" cy="830263"/>
          </a:xfrm>
        </p:spPr>
        <p:txBody>
          <a:bodyPr/>
          <a:lstStyle/>
          <a:p>
            <a:pPr algn="l"/>
            <a:r>
              <a:rPr lang="en-GB" sz="2800" b="1"/>
              <a:t>Bijtjes / Inkendaal : ambulant</a:t>
            </a:r>
            <a:endParaRPr lang="en-US" sz="2800" b="1"/>
          </a:p>
        </p:txBody>
      </p:sp>
      <p:sp>
        <p:nvSpPr>
          <p:cNvPr id="47107" name="Rectangle 3"/>
          <p:cNvSpPr>
            <a:spLocks noGrp="1" noRot="1" noChangeArrowheads="1"/>
          </p:cNvSpPr>
          <p:nvPr>
            <p:ph sz="quarter" idx="1"/>
          </p:nvPr>
        </p:nvSpPr>
        <p:spPr/>
        <p:txBody>
          <a:bodyPr>
            <a:normAutofit/>
          </a:bodyPr>
          <a:lstStyle/>
          <a:p>
            <a:pPr>
              <a:lnSpc>
                <a:spcPct val="90000"/>
              </a:lnSpc>
            </a:pPr>
            <a:r>
              <a:rPr lang="en-GB" sz="2400" dirty="0"/>
              <a:t>Na </a:t>
            </a:r>
            <a:r>
              <a:rPr lang="en-GB" sz="2400" dirty="0" err="1"/>
              <a:t>een</a:t>
            </a:r>
            <a:r>
              <a:rPr lang="en-GB" sz="2400" dirty="0"/>
              <a:t> </a:t>
            </a:r>
            <a:r>
              <a:rPr lang="en-GB" sz="2400" dirty="0" err="1"/>
              <a:t>jaar</a:t>
            </a:r>
            <a:r>
              <a:rPr lang="en-GB" sz="2400" dirty="0"/>
              <a:t> </a:t>
            </a:r>
            <a:r>
              <a:rPr lang="en-GB" sz="2400" dirty="0" err="1"/>
              <a:t>mocht</a:t>
            </a:r>
            <a:r>
              <a:rPr lang="en-GB" sz="2400" dirty="0"/>
              <a:t> </a:t>
            </a:r>
            <a:r>
              <a:rPr lang="en-GB" sz="2400" dirty="0" err="1"/>
              <a:t>ik</a:t>
            </a:r>
            <a:r>
              <a:rPr lang="en-GB" sz="2400" dirty="0"/>
              <a:t> ambulant. </a:t>
            </a:r>
            <a:r>
              <a:rPr lang="en-GB" sz="2400" dirty="0" err="1"/>
              <a:t>Een</a:t>
            </a:r>
            <a:r>
              <a:rPr lang="en-GB" sz="2400" dirty="0"/>
              <a:t> </a:t>
            </a:r>
            <a:r>
              <a:rPr lang="en-GB" sz="2400" dirty="0" err="1"/>
              <a:t>reuzegrote</a:t>
            </a:r>
            <a:r>
              <a:rPr lang="en-GB" sz="2400" dirty="0"/>
              <a:t> </a:t>
            </a:r>
            <a:r>
              <a:rPr lang="en-GB" sz="2400" dirty="0" err="1"/>
              <a:t>sprong</a:t>
            </a:r>
            <a:r>
              <a:rPr lang="en-GB" sz="2400" dirty="0"/>
              <a:t> </a:t>
            </a:r>
            <a:r>
              <a:rPr lang="en-GB" sz="2400" dirty="0" err="1"/>
              <a:t>vooruit</a:t>
            </a:r>
            <a:r>
              <a:rPr lang="en-GB" sz="2400" dirty="0"/>
              <a:t> </a:t>
            </a:r>
            <a:r>
              <a:rPr lang="en-GB" sz="2400" dirty="0" err="1"/>
              <a:t>voor</a:t>
            </a:r>
            <a:r>
              <a:rPr lang="en-GB" sz="2400" dirty="0"/>
              <a:t> </a:t>
            </a:r>
            <a:r>
              <a:rPr lang="en-GB" sz="2400" dirty="0" err="1"/>
              <a:t>mij</a:t>
            </a:r>
            <a:r>
              <a:rPr lang="en-GB" sz="2400" dirty="0"/>
              <a:t>. </a:t>
            </a:r>
            <a:r>
              <a:rPr lang="en-GB" sz="2400" dirty="0" err="1"/>
              <a:t>Thuis</a:t>
            </a:r>
            <a:r>
              <a:rPr lang="en-GB" sz="2400" dirty="0"/>
              <a:t> </a:t>
            </a:r>
            <a:r>
              <a:rPr lang="en-GB" sz="2400" dirty="0" err="1"/>
              <a:t>bij</a:t>
            </a:r>
            <a:r>
              <a:rPr lang="en-GB" sz="2400" dirty="0"/>
              <a:t> </a:t>
            </a:r>
            <a:r>
              <a:rPr lang="en-GB" sz="2400" dirty="0" err="1"/>
              <a:t>familie</a:t>
            </a:r>
            <a:r>
              <a:rPr lang="en-GB" sz="2400" dirty="0"/>
              <a:t> </a:t>
            </a:r>
            <a:r>
              <a:rPr lang="en-GB" sz="2400" dirty="0" err="1"/>
              <a:t>voel</a:t>
            </a:r>
            <a:r>
              <a:rPr lang="en-GB" sz="2400" dirty="0"/>
              <a:t> je </a:t>
            </a:r>
            <a:r>
              <a:rPr lang="en-GB" sz="2400" dirty="0" err="1"/>
              <a:t>je</a:t>
            </a:r>
            <a:r>
              <a:rPr lang="en-GB" sz="2400" dirty="0"/>
              <a:t> </a:t>
            </a:r>
            <a:r>
              <a:rPr lang="en-GB" sz="2400" dirty="0" err="1"/>
              <a:t>toch</a:t>
            </a:r>
            <a:r>
              <a:rPr lang="en-GB" sz="2400" dirty="0"/>
              <a:t> </a:t>
            </a:r>
            <a:r>
              <a:rPr lang="en-GB" sz="2400" dirty="0" err="1"/>
              <a:t>veel</a:t>
            </a:r>
            <a:r>
              <a:rPr lang="en-GB" sz="2400" dirty="0"/>
              <a:t> </a:t>
            </a:r>
            <a:r>
              <a:rPr lang="en-GB" sz="2400" dirty="0" err="1"/>
              <a:t>beter</a:t>
            </a:r>
            <a:r>
              <a:rPr lang="en-GB" sz="2400" dirty="0"/>
              <a:t>.</a:t>
            </a:r>
            <a:br>
              <a:rPr lang="en-GB" sz="2400" dirty="0"/>
            </a:br>
            <a:endParaRPr lang="en-GB" sz="2400" dirty="0"/>
          </a:p>
          <a:p>
            <a:pPr>
              <a:lnSpc>
                <a:spcPct val="90000"/>
              </a:lnSpc>
            </a:pPr>
            <a:r>
              <a:rPr lang="en-GB" sz="2400" dirty="0" err="1"/>
              <a:t>Nog</a:t>
            </a:r>
            <a:r>
              <a:rPr lang="en-GB" sz="2400" dirty="0"/>
              <a:t> </a:t>
            </a:r>
            <a:r>
              <a:rPr lang="en-GB" sz="2400" dirty="0" err="1"/>
              <a:t>wel</a:t>
            </a:r>
            <a:r>
              <a:rPr lang="en-GB" sz="2400" dirty="0"/>
              <a:t> </a:t>
            </a:r>
            <a:r>
              <a:rPr lang="en-GB" sz="2400" dirty="0" err="1"/>
              <a:t>elke</a:t>
            </a:r>
            <a:r>
              <a:rPr lang="en-GB" sz="2400" dirty="0"/>
              <a:t> dag </a:t>
            </a:r>
            <a:r>
              <a:rPr lang="en-GB" sz="2400" dirty="0" err="1"/>
              <a:t>naar</a:t>
            </a:r>
            <a:r>
              <a:rPr lang="en-GB" sz="2400" dirty="0"/>
              <a:t> de </a:t>
            </a:r>
            <a:r>
              <a:rPr lang="en-GB" sz="2400" dirty="0" err="1"/>
              <a:t>Bijtjes</a:t>
            </a:r>
            <a:r>
              <a:rPr lang="en-GB" sz="2400" dirty="0"/>
              <a:t> </a:t>
            </a:r>
            <a:r>
              <a:rPr lang="en-GB" sz="2400" dirty="0" err="1"/>
              <a:t>voor</a:t>
            </a:r>
            <a:r>
              <a:rPr lang="en-GB" sz="2400" dirty="0"/>
              <a:t> de </a:t>
            </a:r>
            <a:r>
              <a:rPr lang="en-GB" sz="2400" dirty="0" err="1"/>
              <a:t>oefeningen</a:t>
            </a:r>
            <a:r>
              <a:rPr lang="en-GB" sz="2400" dirty="0"/>
              <a:t>. </a:t>
            </a:r>
            <a:br>
              <a:rPr lang="en-GB" sz="2400" dirty="0"/>
            </a:br>
            <a:endParaRPr lang="en-GB" sz="2400" dirty="0"/>
          </a:p>
          <a:p>
            <a:pPr>
              <a:lnSpc>
                <a:spcPct val="90000"/>
              </a:lnSpc>
            </a:pPr>
            <a:r>
              <a:rPr lang="en-GB" sz="2400" dirty="0"/>
              <a:t>Om de </a:t>
            </a:r>
            <a:r>
              <a:rPr lang="en-GB" sz="2400" dirty="0" err="1"/>
              <a:t>spasticiteit</a:t>
            </a:r>
            <a:r>
              <a:rPr lang="en-GB" sz="2400" dirty="0"/>
              <a:t> </a:t>
            </a:r>
            <a:r>
              <a:rPr lang="en-GB" sz="2400" dirty="0" err="1"/>
              <a:t>te</a:t>
            </a:r>
            <a:r>
              <a:rPr lang="en-GB" sz="2400" dirty="0"/>
              <a:t> </a:t>
            </a:r>
            <a:r>
              <a:rPr lang="en-GB" sz="2400" dirty="0" err="1"/>
              <a:t>verminderen</a:t>
            </a:r>
            <a:r>
              <a:rPr lang="en-GB" sz="2400" dirty="0"/>
              <a:t> is </a:t>
            </a:r>
            <a:r>
              <a:rPr lang="en-GB" sz="2400" dirty="0" err="1"/>
              <a:t>er</a:t>
            </a:r>
            <a:r>
              <a:rPr lang="en-GB" sz="2400" dirty="0"/>
              <a:t> </a:t>
            </a:r>
            <a:r>
              <a:rPr lang="en-GB" sz="2400" dirty="0" err="1"/>
              <a:t>een</a:t>
            </a:r>
            <a:r>
              <a:rPr lang="en-GB" sz="2400" dirty="0"/>
              <a:t> </a:t>
            </a:r>
            <a:r>
              <a:rPr lang="en-GB" sz="2400" dirty="0" err="1" smtClean="0"/>
              <a:t>methode</a:t>
            </a:r>
            <a:r>
              <a:rPr lang="en-GB" sz="2400" dirty="0" smtClean="0"/>
              <a:t> </a:t>
            </a:r>
            <a:r>
              <a:rPr lang="en-GB" sz="2400" dirty="0"/>
              <a:t>met Botox-</a:t>
            </a:r>
            <a:r>
              <a:rPr lang="en-GB" sz="2400" dirty="0" err="1"/>
              <a:t>inspuitingen</a:t>
            </a:r>
            <a:r>
              <a:rPr lang="en-GB" sz="2400" dirty="0"/>
              <a:t> (</a:t>
            </a:r>
            <a:r>
              <a:rPr lang="en-GB" sz="2400" dirty="0" err="1"/>
              <a:t>botuline-toxine</a:t>
            </a:r>
            <a:r>
              <a:rPr lang="en-GB" sz="2400" dirty="0"/>
              <a:t>) </a:t>
            </a:r>
            <a:endParaRPr lang="en-GB" sz="2400" dirty="0" smtClean="0"/>
          </a:p>
          <a:p>
            <a:pPr>
              <a:lnSpc>
                <a:spcPct val="90000"/>
              </a:lnSpc>
              <a:buNone/>
            </a:pPr>
            <a:r>
              <a:rPr lang="en-GB" sz="2400" dirty="0" smtClean="0"/>
              <a:t>    </a:t>
            </a:r>
            <a:r>
              <a:rPr lang="en-GB" sz="2400" dirty="0" err="1" smtClean="0"/>
              <a:t>Dat</a:t>
            </a:r>
            <a:r>
              <a:rPr lang="en-GB" sz="2400" dirty="0" smtClean="0"/>
              <a:t> </a:t>
            </a:r>
            <a:r>
              <a:rPr lang="en-GB" sz="2400" dirty="0" err="1" smtClean="0"/>
              <a:t>helpt</a:t>
            </a:r>
            <a:r>
              <a:rPr lang="en-GB" sz="2400" dirty="0" smtClean="0"/>
              <a:t> </a:t>
            </a:r>
            <a:r>
              <a:rPr lang="en-GB" sz="2400" dirty="0" err="1" smtClean="0"/>
              <a:t>maar</a:t>
            </a:r>
            <a:r>
              <a:rPr lang="en-GB" sz="2400" dirty="0" smtClean="0"/>
              <a:t> </a:t>
            </a:r>
            <a:r>
              <a:rPr lang="en-GB" sz="2400" dirty="0" err="1" smtClean="0"/>
              <a:t>een</a:t>
            </a:r>
            <a:r>
              <a:rPr lang="en-GB" sz="2400" dirty="0" smtClean="0"/>
              <a:t> </a:t>
            </a:r>
            <a:r>
              <a:rPr lang="en-GB" sz="2400" dirty="0" err="1" smtClean="0"/>
              <a:t>paar</a:t>
            </a:r>
            <a:r>
              <a:rPr lang="en-GB" sz="2400" dirty="0" smtClean="0"/>
              <a:t> </a:t>
            </a:r>
            <a:r>
              <a:rPr lang="en-GB" sz="2400" dirty="0" err="1" smtClean="0"/>
              <a:t>maanden</a:t>
            </a:r>
            <a:r>
              <a:rPr lang="en-GB" sz="2400" dirty="0" smtClean="0"/>
              <a:t>. Het is de </a:t>
            </a:r>
            <a:r>
              <a:rPr lang="en-GB" sz="2400" dirty="0" err="1" smtClean="0"/>
              <a:t>bedoeling</a:t>
            </a:r>
            <a:r>
              <a:rPr lang="en-GB" sz="2400" dirty="0" smtClean="0"/>
              <a:t> </a:t>
            </a:r>
            <a:r>
              <a:rPr lang="en-GB" sz="2400" dirty="0" err="1" smtClean="0"/>
              <a:t>om</a:t>
            </a:r>
            <a:r>
              <a:rPr lang="en-GB" sz="2400" dirty="0" smtClean="0"/>
              <a:t> de </a:t>
            </a:r>
            <a:r>
              <a:rPr lang="en-GB" sz="2400" dirty="0" err="1" smtClean="0"/>
              <a:t>spastische</a:t>
            </a:r>
            <a:r>
              <a:rPr lang="en-GB" sz="2400" dirty="0" smtClean="0"/>
              <a:t> </a:t>
            </a:r>
            <a:r>
              <a:rPr lang="en-GB" sz="2400" dirty="0" err="1" smtClean="0"/>
              <a:t>spieren</a:t>
            </a:r>
            <a:r>
              <a:rPr lang="en-GB" sz="2400" dirty="0" smtClean="0"/>
              <a:t> lam </a:t>
            </a:r>
            <a:r>
              <a:rPr lang="en-GB" sz="2400" dirty="0" err="1" smtClean="0"/>
              <a:t>te</a:t>
            </a:r>
            <a:r>
              <a:rPr lang="en-GB" sz="2400" dirty="0" smtClean="0"/>
              <a:t> </a:t>
            </a:r>
            <a:r>
              <a:rPr lang="en-GB" sz="2400" dirty="0" err="1" smtClean="0"/>
              <a:t>leggen</a:t>
            </a:r>
            <a:r>
              <a:rPr lang="en-GB" sz="2400" dirty="0" smtClean="0"/>
              <a:t> en </a:t>
            </a:r>
            <a:r>
              <a:rPr lang="en-GB" sz="2400" dirty="0" err="1" smtClean="0"/>
              <a:t>ondertussen</a:t>
            </a:r>
            <a:r>
              <a:rPr lang="en-GB" sz="2400" dirty="0" smtClean="0"/>
              <a:t> de </a:t>
            </a:r>
            <a:r>
              <a:rPr lang="en-GB" sz="2400" dirty="0" err="1" smtClean="0"/>
              <a:t>andere</a:t>
            </a:r>
            <a:r>
              <a:rPr lang="en-GB" sz="2400" dirty="0" smtClean="0"/>
              <a:t> </a:t>
            </a:r>
            <a:r>
              <a:rPr lang="en-GB" sz="2400" dirty="0" err="1" smtClean="0"/>
              <a:t>spieren</a:t>
            </a:r>
            <a:r>
              <a:rPr lang="en-GB" sz="2400" dirty="0" smtClean="0"/>
              <a:t> </a:t>
            </a:r>
            <a:r>
              <a:rPr lang="en-GB" sz="2400" dirty="0" err="1" smtClean="0"/>
              <a:t>te</a:t>
            </a:r>
            <a:r>
              <a:rPr lang="en-GB" sz="2400" dirty="0" smtClean="0"/>
              <a:t> </a:t>
            </a:r>
            <a:r>
              <a:rPr lang="en-GB" sz="2400" dirty="0" err="1" smtClean="0"/>
              <a:t>trainen</a:t>
            </a:r>
            <a:r>
              <a:rPr lang="en-GB" sz="2400" dirty="0" smtClean="0"/>
              <a:t>.</a:t>
            </a:r>
            <a:endParaRPr lang="en-GB" sz="2400" dirty="0"/>
          </a:p>
        </p:txBody>
      </p:sp>
      <p:pic>
        <p:nvPicPr>
          <p:cNvPr id="47108" name="Picture 4" descr="MCj04058580000[1]"/>
          <p:cNvPicPr>
            <a:picLocks noChangeAspect="1" noChangeArrowheads="1"/>
          </p:cNvPicPr>
          <p:nvPr/>
        </p:nvPicPr>
        <p:blipFill>
          <a:blip r:embed="rId3"/>
          <a:srcRect/>
          <a:stretch>
            <a:fillRect/>
          </a:stretch>
        </p:blipFill>
        <p:spPr bwMode="auto">
          <a:xfrm>
            <a:off x="7467600" y="381000"/>
            <a:ext cx="900113" cy="930275"/>
          </a:xfrm>
          <a:prstGeom prst="rect">
            <a:avLst/>
          </a:prstGeom>
          <a:noFill/>
        </p:spPr>
      </p:pic>
      <p:pic>
        <p:nvPicPr>
          <p:cNvPr id="47109" name="Picture 5" descr="MCj02925560000[1]"/>
          <p:cNvPicPr>
            <a:picLocks noChangeAspect="1" noChangeArrowheads="1"/>
          </p:cNvPicPr>
          <p:nvPr/>
        </p:nvPicPr>
        <p:blipFill>
          <a:blip r:embed="rId4"/>
          <a:srcRect/>
          <a:stretch>
            <a:fillRect/>
          </a:stretch>
        </p:blipFill>
        <p:spPr bwMode="auto">
          <a:xfrm>
            <a:off x="5029200" y="5715000"/>
            <a:ext cx="1719263" cy="835025"/>
          </a:xfrm>
          <a:prstGeom prst="rect">
            <a:avLst/>
          </a:prstGeom>
          <a:noFill/>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228600" y="381000"/>
            <a:ext cx="8229600" cy="6202363"/>
          </a:xfrm>
        </p:spPr>
        <p:txBody>
          <a:bodyPr/>
          <a:lstStyle/>
          <a:p>
            <a:pPr algn="l"/>
            <a:r>
              <a:rPr lang="en-GB" sz="2400"/>
              <a:t>Heeft in eerste aanleg de volgende straf gekregen:</a:t>
            </a:r>
            <a:br>
              <a:rPr lang="en-GB" sz="2400"/>
            </a:br>
            <a:r>
              <a:rPr lang="en-GB" sz="2400"/>
              <a:t>*Een geldboete aan de Staat.</a:t>
            </a:r>
            <a:br>
              <a:rPr lang="en-GB" sz="2400"/>
            </a:br>
            <a:r>
              <a:rPr lang="en-GB" sz="2400"/>
              <a:t>*een schadeloosstelling aan mij (belachelijk)</a:t>
            </a:r>
            <a:br>
              <a:rPr lang="en-GB" sz="2400"/>
            </a:br>
            <a:r>
              <a:rPr lang="en-GB" sz="2400"/>
              <a:t>*een schadeloosstelling aan mijn ouders (nog belachelijk)</a:t>
            </a:r>
            <a:br>
              <a:rPr lang="en-GB" sz="2400"/>
            </a:br>
            <a:r>
              <a:rPr lang="en-GB" sz="2400"/>
              <a:t>*een schadeloosstelling aan mijn zus (helemaal belachelijk!)</a:t>
            </a:r>
            <a:br>
              <a:rPr lang="en-GB" sz="2400"/>
            </a:br>
            <a:r>
              <a:rPr lang="en-GB" sz="2400"/>
              <a:t>*Een voorwaardelijke gevangenisstraf met uitstel</a:t>
            </a:r>
            <a:br>
              <a:rPr lang="en-GB" sz="2400"/>
            </a:br>
            <a:r>
              <a:rPr lang="en-GB" sz="2400"/>
              <a:t/>
            </a:r>
            <a:br>
              <a:rPr lang="en-GB" sz="2400"/>
            </a:br>
            <a:r>
              <a:rPr lang="en-GB" sz="2400"/>
              <a:t>Ik vroeg mijn advocaat of de dader niet beter een werkstraf zou krijgen in de Bijtjes ipv een gevangenisstraf. Maar als slachtoffer mag je dit niet eisen.</a:t>
            </a:r>
            <a:endParaRPr lang="en-US" sz="2400"/>
          </a:p>
        </p:txBody>
      </p:sp>
      <p:sp>
        <p:nvSpPr>
          <p:cNvPr id="32771" name="Rectangle 3"/>
          <p:cNvSpPr>
            <a:spLocks noGrp="1" noRot="1" noChangeArrowheads="1"/>
          </p:cNvSpPr>
          <p:nvPr>
            <p:ph sz="quarter" idx="1"/>
          </p:nvPr>
        </p:nvSpPr>
        <p:spPr>
          <a:xfrm>
            <a:off x="457200" y="228600"/>
            <a:ext cx="8229600" cy="5897563"/>
          </a:xfrm>
        </p:spPr>
        <p:txBody>
          <a:bodyPr/>
          <a:lstStyle/>
          <a:p>
            <a:r>
              <a:rPr lang="en-GB" sz="4000" b="1" u="sng" dirty="0" err="1"/>
              <a:t>Wat</a:t>
            </a:r>
            <a:r>
              <a:rPr lang="en-GB" sz="4000" b="1" u="sng" dirty="0"/>
              <a:t> met de </a:t>
            </a:r>
            <a:r>
              <a:rPr lang="en-GB" sz="4000" b="1" u="sng" dirty="0" err="1"/>
              <a:t>dader</a:t>
            </a:r>
            <a:r>
              <a:rPr lang="en-GB" sz="4000" b="1" u="sng" dirty="0"/>
              <a:t>:</a:t>
            </a:r>
            <a:endParaRPr lang="en-US" sz="4000" b="1" u="sng" dirty="0"/>
          </a:p>
        </p:txBody>
      </p:sp>
      <p:pic>
        <p:nvPicPr>
          <p:cNvPr id="32772" name="Picture 4" descr="MCj02875000000[1]"/>
          <p:cNvPicPr>
            <a:picLocks noChangeAspect="1" noChangeArrowheads="1"/>
          </p:cNvPicPr>
          <p:nvPr/>
        </p:nvPicPr>
        <p:blipFill>
          <a:blip r:embed="rId3"/>
          <a:srcRect/>
          <a:stretch>
            <a:fillRect/>
          </a:stretch>
        </p:blipFill>
        <p:spPr bwMode="auto">
          <a:xfrm>
            <a:off x="7696200" y="5257800"/>
            <a:ext cx="868363" cy="1192213"/>
          </a:xfrm>
          <a:prstGeom prst="rect">
            <a:avLst/>
          </a:prstGeom>
          <a:noFill/>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Text Box 3"/>
          <p:cNvSpPr txBox="1">
            <a:spLocks noChangeArrowheads="1"/>
          </p:cNvSpPr>
          <p:nvPr/>
        </p:nvSpPr>
        <p:spPr bwMode="auto">
          <a:xfrm>
            <a:off x="288925" y="420688"/>
            <a:ext cx="8831264" cy="6370975"/>
          </a:xfrm>
          <a:prstGeom prst="rect">
            <a:avLst/>
          </a:prstGeom>
          <a:noFill/>
          <a:ln w="9525">
            <a:noFill/>
            <a:miter lim="800000"/>
            <a:headEnd/>
            <a:tailEnd/>
          </a:ln>
          <a:effectLst/>
        </p:spPr>
        <p:txBody>
          <a:bodyPr wrap="none">
            <a:spAutoFit/>
          </a:bodyPr>
          <a:lstStyle/>
          <a:p>
            <a:pPr marL="342900" indent="-342900"/>
            <a:r>
              <a:rPr lang="nl-BE" sz="2400" u="sng" dirty="0"/>
              <a:t>De dader:</a:t>
            </a:r>
          </a:p>
          <a:p>
            <a:pPr marL="342900" indent="-342900"/>
            <a:r>
              <a:rPr lang="nl-BE" sz="2400" dirty="0"/>
              <a:t>-&gt;Gaat uit en zegt: “Pas op </a:t>
            </a:r>
            <a:r>
              <a:rPr lang="nl-BE" sz="2400" dirty="0" err="1"/>
              <a:t>he</a:t>
            </a:r>
            <a:r>
              <a:rPr lang="nl-BE" sz="2400" dirty="0"/>
              <a:t> manneke, of ik klop u een</a:t>
            </a:r>
          </a:p>
          <a:p>
            <a:pPr marL="342900" indent="-342900"/>
            <a:r>
              <a:rPr lang="nl-BE" sz="2400" dirty="0"/>
              <a:t> malheur gelijk die van </a:t>
            </a:r>
            <a:r>
              <a:rPr lang="nl-BE" sz="2400" dirty="0" err="1"/>
              <a:t>Kapelle</a:t>
            </a:r>
            <a:r>
              <a:rPr lang="nl-BE" sz="2400" dirty="0"/>
              <a:t>! Tof </a:t>
            </a:r>
            <a:r>
              <a:rPr lang="nl-BE" sz="2400" dirty="0" err="1"/>
              <a:t>he</a:t>
            </a:r>
            <a:r>
              <a:rPr lang="nl-BE" sz="2400" dirty="0"/>
              <a:t>: ik mag voor levend </a:t>
            </a:r>
          </a:p>
          <a:p>
            <a:pPr marL="342900" indent="-342900"/>
            <a:r>
              <a:rPr lang="nl-BE" sz="2400" dirty="0"/>
              <a:t>reclamebord spelen! (hum….)</a:t>
            </a:r>
          </a:p>
          <a:p>
            <a:pPr marL="342900" indent="-342900"/>
            <a:r>
              <a:rPr lang="nl-BE" sz="2400" dirty="0"/>
              <a:t>-&gt; Heeft een </a:t>
            </a:r>
            <a:r>
              <a:rPr lang="nl-BE" sz="2400" dirty="0" smtClean="0"/>
              <a:t>tijd </a:t>
            </a:r>
            <a:r>
              <a:rPr lang="nl-BE" sz="2400" dirty="0"/>
              <a:t>geleden weer op iemand zijn</a:t>
            </a:r>
          </a:p>
          <a:p>
            <a:pPr marL="342900" indent="-342900"/>
            <a:r>
              <a:rPr lang="nl-BE" sz="2400" dirty="0"/>
              <a:t> bak… </a:t>
            </a:r>
            <a:r>
              <a:rPr lang="nl-BE" sz="2400" dirty="0" err="1"/>
              <a:t>euh</a:t>
            </a:r>
            <a:r>
              <a:rPr lang="nl-BE" sz="2400" dirty="0"/>
              <a:t>  gezicht geslagen: dat is nog niet aan mijn </a:t>
            </a:r>
          </a:p>
          <a:p>
            <a:pPr marL="342900" indent="-342900"/>
            <a:r>
              <a:rPr lang="nl-BE" sz="2400" dirty="0"/>
              <a:t>dossier gekoppeld maar zal onvermijdelijk gebeuren: voor</a:t>
            </a:r>
          </a:p>
          <a:p>
            <a:pPr marL="342900" indent="-342900"/>
            <a:r>
              <a:rPr lang="nl-BE" sz="2400" dirty="0"/>
              <a:t>2 jaar de gevangenis in:</a:t>
            </a:r>
          </a:p>
          <a:p>
            <a:pPr marL="342900" indent="-342900">
              <a:buFontTx/>
              <a:buChar char="-"/>
            </a:pPr>
            <a:r>
              <a:rPr lang="nl-BE" sz="2400" dirty="0"/>
              <a:t>ik vind dat wel niet goed want:</a:t>
            </a:r>
          </a:p>
          <a:p>
            <a:pPr marL="342900" indent="-342900">
              <a:buFontTx/>
              <a:buAutoNum type="arabicParenR"/>
            </a:pPr>
            <a:r>
              <a:rPr lang="nl-BE" sz="2400" dirty="0"/>
              <a:t>Dan kan hij niet werken voor mijn schadevergoeding </a:t>
            </a:r>
          </a:p>
          <a:p>
            <a:pPr marL="342900" indent="-342900"/>
            <a:r>
              <a:rPr lang="nl-BE" sz="2400" dirty="0"/>
              <a:t>te betalen (wat hij nu doet in </a:t>
            </a:r>
            <a:r>
              <a:rPr lang="nl-BE" sz="2400" dirty="0" err="1"/>
              <a:t>zeeeeer</a:t>
            </a:r>
            <a:r>
              <a:rPr lang="nl-BE" sz="2400" dirty="0"/>
              <a:t> kleine stukjes) Mijn leven</a:t>
            </a:r>
          </a:p>
          <a:p>
            <a:pPr marL="342900" indent="-342900"/>
            <a:r>
              <a:rPr lang="nl-BE" sz="2400" dirty="0"/>
              <a:t> is er niet op vergemakkelijkt, het </a:t>
            </a:r>
            <a:r>
              <a:rPr lang="nl-BE" sz="2400" dirty="0" smtClean="0"/>
              <a:t>zijne </a:t>
            </a:r>
            <a:r>
              <a:rPr lang="nl-BE" sz="2400" dirty="0"/>
              <a:t>zeker niet! Alles wat hij </a:t>
            </a:r>
          </a:p>
          <a:p>
            <a:pPr marL="342900" indent="-342900"/>
            <a:r>
              <a:rPr lang="nl-BE" sz="2400" dirty="0"/>
              <a:t>Officieel verdient, moet hij aan mij geven (- een klein beetje </a:t>
            </a:r>
          </a:p>
          <a:p>
            <a:pPr marL="342900" indent="-342900"/>
            <a:r>
              <a:rPr lang="nl-BE" sz="2400" dirty="0"/>
              <a:t>Dat hij behoud om van te leven) Hij werkt wel veel in het zwart. </a:t>
            </a:r>
          </a:p>
          <a:p>
            <a:pPr marL="342900" indent="-342900"/>
            <a:r>
              <a:rPr lang="nl-BE" sz="2400" dirty="0"/>
              <a:t>Ik kan dat gaan klikken en dan vliegt hij in de gevangenis maar </a:t>
            </a:r>
          </a:p>
          <a:p>
            <a:pPr marL="342900" indent="-342900"/>
            <a:r>
              <a:rPr lang="nl-BE" sz="2400" dirty="0"/>
              <a:t>dan ben ik weer bij die punten die ik hier juist aan het </a:t>
            </a:r>
          </a:p>
          <a:p>
            <a:pPr marL="342900" indent="-342900"/>
            <a:r>
              <a:rPr lang="nl-BE" sz="2400" dirty="0"/>
              <a:t>opsommen ben.</a:t>
            </a:r>
            <a:endParaRPr lang="nl-NL"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p:txBody>
          <a:bodyPr/>
          <a:lstStyle/>
          <a:p>
            <a:r>
              <a:rPr lang="en-US"/>
              <a:t>In beroep:</a:t>
            </a:r>
          </a:p>
        </p:txBody>
      </p:sp>
      <p:sp>
        <p:nvSpPr>
          <p:cNvPr id="94211" name="Rectangle 3"/>
          <p:cNvSpPr>
            <a:spLocks noGrp="1" noRot="1" noChangeArrowheads="1"/>
          </p:cNvSpPr>
          <p:nvPr>
            <p:ph sz="quarter" idx="1"/>
          </p:nvPr>
        </p:nvSpPr>
        <p:spPr/>
        <p:txBody>
          <a:bodyPr/>
          <a:lstStyle/>
          <a:p>
            <a:pPr>
              <a:buFont typeface="Wingdings" pitchFamily="2" charset="2"/>
              <a:buNone/>
            </a:pPr>
            <a:r>
              <a:rPr lang="en-US" sz="2800" dirty="0" err="1"/>
              <a:t>Hij</a:t>
            </a:r>
            <a:r>
              <a:rPr lang="en-US" sz="2800" dirty="0"/>
              <a:t> </a:t>
            </a:r>
            <a:r>
              <a:rPr lang="en-US" sz="2800" dirty="0" err="1"/>
              <a:t>werd</a:t>
            </a:r>
            <a:r>
              <a:rPr lang="en-US" sz="2800" dirty="0"/>
              <a:t> in </a:t>
            </a:r>
            <a:r>
              <a:rPr lang="en-US" sz="2800" dirty="0" err="1"/>
              <a:t>beroep</a:t>
            </a:r>
            <a:r>
              <a:rPr lang="en-US" sz="2800" dirty="0"/>
              <a:t> </a:t>
            </a:r>
            <a:r>
              <a:rPr lang="en-US" sz="2800" dirty="0" err="1"/>
              <a:t>veroordeeld</a:t>
            </a:r>
            <a:r>
              <a:rPr lang="en-US" sz="2800" dirty="0"/>
              <a:t> tot </a:t>
            </a:r>
            <a:r>
              <a:rPr lang="en-US" sz="2800" dirty="0" err="1"/>
              <a:t>dezelfde</a:t>
            </a:r>
            <a:r>
              <a:rPr lang="en-US" sz="2800" dirty="0"/>
              <a:t> </a:t>
            </a:r>
            <a:r>
              <a:rPr lang="en-US" sz="2800" dirty="0" err="1"/>
              <a:t>straf</a:t>
            </a:r>
            <a:r>
              <a:rPr lang="en-US" sz="2800" dirty="0"/>
              <a:t>:</a:t>
            </a:r>
          </a:p>
          <a:p>
            <a:pPr>
              <a:buFont typeface="Wingdings" pitchFamily="2" charset="2"/>
              <a:buNone/>
            </a:pPr>
            <a:r>
              <a:rPr lang="en-US" sz="2800" dirty="0"/>
              <a:t>-</a:t>
            </a:r>
            <a:r>
              <a:rPr lang="en-US" sz="2800" dirty="0" err="1"/>
              <a:t>een</a:t>
            </a:r>
            <a:r>
              <a:rPr lang="en-US" sz="2800" dirty="0"/>
              <a:t> </a:t>
            </a:r>
            <a:r>
              <a:rPr lang="en-US" sz="2800" dirty="0" err="1"/>
              <a:t>gevangenisstraf</a:t>
            </a:r>
            <a:r>
              <a:rPr lang="en-US" sz="2800" dirty="0"/>
              <a:t> van 2 </a:t>
            </a:r>
            <a:r>
              <a:rPr lang="en-US" sz="2800" dirty="0" err="1"/>
              <a:t>jaar</a:t>
            </a:r>
            <a:r>
              <a:rPr lang="en-US" sz="2800" dirty="0"/>
              <a:t> met 5 </a:t>
            </a:r>
            <a:r>
              <a:rPr lang="en-US" sz="2800" dirty="0" err="1"/>
              <a:t>jaar</a:t>
            </a:r>
            <a:r>
              <a:rPr lang="en-US" sz="2800" dirty="0"/>
              <a:t> </a:t>
            </a:r>
            <a:r>
              <a:rPr lang="en-US" sz="2800" dirty="0" err="1"/>
              <a:t>uitstel</a:t>
            </a:r>
            <a:endParaRPr lang="en-US" sz="2800" dirty="0"/>
          </a:p>
          <a:p>
            <a:pPr>
              <a:buFont typeface="Wingdings" pitchFamily="2" charset="2"/>
              <a:buNone/>
            </a:pPr>
            <a:r>
              <a:rPr lang="en-US" sz="2800" dirty="0"/>
              <a:t>-</a:t>
            </a:r>
            <a:r>
              <a:rPr lang="en-US" sz="2800" dirty="0" err="1"/>
              <a:t>een</a:t>
            </a:r>
            <a:r>
              <a:rPr lang="en-US" sz="2800" dirty="0"/>
              <a:t> </a:t>
            </a:r>
            <a:r>
              <a:rPr lang="en-US" sz="2800" dirty="0" err="1"/>
              <a:t>geldboete</a:t>
            </a:r>
            <a:r>
              <a:rPr lang="en-US" sz="2800" dirty="0"/>
              <a:t> </a:t>
            </a:r>
            <a:r>
              <a:rPr lang="en-US" sz="2800" dirty="0" err="1"/>
              <a:t>aan</a:t>
            </a:r>
            <a:r>
              <a:rPr lang="en-US" sz="2800" dirty="0"/>
              <a:t> de </a:t>
            </a:r>
            <a:r>
              <a:rPr lang="en-US" sz="2800" dirty="0" err="1"/>
              <a:t>staat</a:t>
            </a:r>
            <a:endParaRPr lang="en-US" sz="2800" dirty="0"/>
          </a:p>
          <a:p>
            <a:pPr>
              <a:buFont typeface="Wingdings" pitchFamily="2" charset="2"/>
              <a:buNone/>
            </a:pPr>
            <a:r>
              <a:rPr lang="en-US" sz="2800" dirty="0"/>
              <a:t>-</a:t>
            </a:r>
            <a:r>
              <a:rPr lang="en-US" sz="2800" dirty="0" err="1"/>
              <a:t>een</a:t>
            </a:r>
            <a:r>
              <a:rPr lang="en-US" sz="2800" dirty="0"/>
              <a:t> </a:t>
            </a:r>
            <a:r>
              <a:rPr lang="en-US" sz="2800" dirty="0" err="1"/>
              <a:t>schadeloosstelling</a:t>
            </a:r>
            <a:r>
              <a:rPr lang="en-US" sz="2800" dirty="0"/>
              <a:t> </a:t>
            </a:r>
            <a:r>
              <a:rPr lang="en-US" sz="2800" dirty="0" err="1"/>
              <a:t>aan</a:t>
            </a:r>
            <a:r>
              <a:rPr lang="en-US" sz="2800" dirty="0"/>
              <a:t> </a:t>
            </a:r>
            <a:r>
              <a:rPr lang="en-US" sz="2800" dirty="0" err="1"/>
              <a:t>mij</a:t>
            </a:r>
            <a:r>
              <a:rPr lang="en-US" sz="2800" dirty="0"/>
              <a:t>.</a:t>
            </a:r>
          </a:p>
          <a:p>
            <a:pPr>
              <a:buFont typeface="Wingdings" pitchFamily="2" charset="2"/>
              <a:buNone/>
            </a:pPr>
            <a:r>
              <a:rPr lang="en-US" sz="2800" dirty="0"/>
              <a:t>-</a:t>
            </a:r>
            <a:r>
              <a:rPr lang="en-US" sz="2800" dirty="0" err="1"/>
              <a:t>een</a:t>
            </a:r>
            <a:r>
              <a:rPr lang="en-US" sz="2800" dirty="0"/>
              <a:t> </a:t>
            </a:r>
            <a:r>
              <a:rPr lang="en-US" sz="2800" dirty="0" err="1"/>
              <a:t>schadeloosstelling</a:t>
            </a:r>
            <a:r>
              <a:rPr lang="en-US" sz="2800" dirty="0"/>
              <a:t> </a:t>
            </a:r>
            <a:r>
              <a:rPr lang="en-US" sz="2800" dirty="0" err="1"/>
              <a:t>aan</a:t>
            </a:r>
            <a:r>
              <a:rPr lang="en-US" sz="2800" dirty="0"/>
              <a:t> </a:t>
            </a:r>
            <a:r>
              <a:rPr lang="en-US" sz="2800" dirty="0" err="1"/>
              <a:t>mijn</a:t>
            </a:r>
            <a:r>
              <a:rPr lang="en-US" sz="2800" dirty="0"/>
              <a:t> </a:t>
            </a:r>
            <a:r>
              <a:rPr lang="en-US" sz="2800" dirty="0" err="1"/>
              <a:t>ouders</a:t>
            </a:r>
            <a:r>
              <a:rPr lang="en-US" sz="2800" dirty="0"/>
              <a:t> </a:t>
            </a:r>
          </a:p>
          <a:p>
            <a:pPr>
              <a:buFont typeface="Wingdings" pitchFamily="2" charset="2"/>
              <a:buNone/>
            </a:pPr>
            <a:r>
              <a:rPr lang="en-US" sz="2800" dirty="0"/>
              <a:t>-</a:t>
            </a:r>
            <a:r>
              <a:rPr lang="en-US" sz="2800" dirty="0" err="1"/>
              <a:t>een</a:t>
            </a:r>
            <a:r>
              <a:rPr lang="en-US" sz="2800" dirty="0"/>
              <a:t> </a:t>
            </a:r>
            <a:r>
              <a:rPr lang="en-US" sz="2800" dirty="0" err="1"/>
              <a:t>schadeloosstelling</a:t>
            </a:r>
            <a:r>
              <a:rPr lang="en-US" sz="2800" dirty="0"/>
              <a:t> </a:t>
            </a:r>
            <a:r>
              <a:rPr lang="en-US" sz="2800" dirty="0" err="1"/>
              <a:t>aan</a:t>
            </a:r>
            <a:r>
              <a:rPr lang="en-US" sz="2800" dirty="0"/>
              <a:t> </a:t>
            </a:r>
            <a:r>
              <a:rPr lang="en-US" sz="2800" dirty="0" err="1"/>
              <a:t>mijn</a:t>
            </a:r>
            <a:r>
              <a:rPr lang="en-US" sz="2800" dirty="0"/>
              <a:t> </a:t>
            </a:r>
            <a:r>
              <a:rPr lang="en-US" sz="2800" dirty="0" err="1"/>
              <a:t>zus</a:t>
            </a:r>
            <a:r>
              <a:rPr lang="en-US" sz="2800" dirty="0"/>
              <a:t> </a:t>
            </a:r>
          </a:p>
          <a:p>
            <a:pPr>
              <a:buFont typeface="Wingdings" pitchFamily="2" charset="2"/>
              <a:buNone/>
            </a:pPr>
            <a:r>
              <a:rPr lang="en-US" sz="2800" dirty="0"/>
              <a:t>Het </a:t>
            </a:r>
            <a:r>
              <a:rPr lang="en-US" sz="2800" dirty="0" err="1"/>
              <a:t>zijn</a:t>
            </a:r>
            <a:r>
              <a:rPr lang="en-US" sz="2800" dirty="0"/>
              <a:t> </a:t>
            </a:r>
            <a:r>
              <a:rPr lang="en-US" sz="2800" dirty="0" err="1"/>
              <a:t>wel</a:t>
            </a:r>
            <a:r>
              <a:rPr lang="en-US" sz="2800" dirty="0"/>
              <a:t> </a:t>
            </a:r>
            <a:r>
              <a:rPr lang="en-US" sz="2800" dirty="0" err="1"/>
              <a:t>maar</a:t>
            </a:r>
            <a:r>
              <a:rPr lang="en-US" sz="2800" dirty="0"/>
              <a:t> </a:t>
            </a:r>
            <a:r>
              <a:rPr lang="en-US" sz="2800" dirty="0" err="1"/>
              <a:t>provisies</a:t>
            </a:r>
            <a:r>
              <a:rPr lang="en-US" sz="2800" dirty="0"/>
              <a:t>. Het </a:t>
            </a:r>
            <a:r>
              <a:rPr lang="en-US" sz="2800" dirty="0" err="1"/>
              <a:t>echte</a:t>
            </a:r>
            <a:r>
              <a:rPr lang="en-US" sz="2800" dirty="0"/>
              <a:t> </a:t>
            </a:r>
            <a:r>
              <a:rPr lang="en-US" sz="2800" dirty="0" err="1"/>
              <a:t>rekenwerk</a:t>
            </a:r>
            <a:r>
              <a:rPr lang="en-US" sz="2800" dirty="0"/>
              <a:t> is nu </a:t>
            </a:r>
            <a:r>
              <a:rPr lang="en-US" sz="2800" dirty="0" err="1"/>
              <a:t>nog</a:t>
            </a:r>
            <a:r>
              <a:rPr lang="en-US" sz="2800" dirty="0"/>
              <a:t> </a:t>
            </a:r>
            <a:r>
              <a:rPr lang="en-US" sz="2800" dirty="0" err="1" smtClean="0"/>
              <a:t>bezig</a:t>
            </a:r>
            <a:r>
              <a:rPr lang="en-US" sz="2800" dirty="0" smtClean="0"/>
              <a:t> </a:t>
            </a:r>
            <a:r>
              <a:rPr lang="en-US" sz="2800" dirty="0" err="1" smtClean="0"/>
              <a:t>na</a:t>
            </a:r>
            <a:r>
              <a:rPr lang="en-US" sz="2800" dirty="0" smtClean="0"/>
              <a:t> 8 </a:t>
            </a:r>
            <a:r>
              <a:rPr lang="en-US" sz="2800" dirty="0" err="1" smtClean="0"/>
              <a:t>jaar</a:t>
            </a: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p:txBody>
          <a:bodyPr/>
          <a:lstStyle/>
          <a:p>
            <a:r>
              <a:rPr lang="en-US" dirty="0" err="1" smtClean="0"/>
              <a:t>Schadeloosstelling</a:t>
            </a:r>
            <a:r>
              <a:rPr lang="en-US" dirty="0" smtClean="0"/>
              <a:t>:</a:t>
            </a:r>
            <a:endParaRPr lang="en-US" dirty="0"/>
          </a:p>
        </p:txBody>
      </p:sp>
      <p:sp>
        <p:nvSpPr>
          <p:cNvPr id="94211" name="Rectangle 3"/>
          <p:cNvSpPr>
            <a:spLocks noGrp="1" noRot="1" noChangeArrowheads="1"/>
          </p:cNvSpPr>
          <p:nvPr>
            <p:ph sz="quarter" idx="1"/>
          </p:nvPr>
        </p:nvSpPr>
        <p:spPr/>
        <p:txBody>
          <a:bodyPr/>
          <a:lstStyle/>
          <a:p>
            <a:pPr>
              <a:buFont typeface="Wingdings" pitchFamily="2" charset="2"/>
              <a:buNone/>
            </a:pPr>
            <a:r>
              <a:rPr lang="en-US" sz="2800" dirty="0" smtClean="0"/>
              <a:t>Jammer </a:t>
            </a:r>
            <a:r>
              <a:rPr lang="en-US" sz="2800" dirty="0" err="1" smtClean="0"/>
              <a:t>genoeg</a:t>
            </a:r>
            <a:r>
              <a:rPr lang="en-US" sz="2800" dirty="0" smtClean="0"/>
              <a:t> </a:t>
            </a:r>
            <a:r>
              <a:rPr lang="en-US" sz="2800" dirty="0" err="1" smtClean="0"/>
              <a:t>heeft</a:t>
            </a:r>
            <a:r>
              <a:rPr lang="en-US" sz="2800" dirty="0" smtClean="0"/>
              <a:t> de </a:t>
            </a:r>
            <a:r>
              <a:rPr lang="en-US" sz="2800" dirty="0" err="1" smtClean="0"/>
              <a:t>dader</a:t>
            </a:r>
            <a:r>
              <a:rPr lang="en-US" sz="2800" dirty="0" smtClean="0"/>
              <a:t> </a:t>
            </a:r>
            <a:r>
              <a:rPr lang="en-US" sz="2800" dirty="0" err="1" smtClean="0"/>
              <a:t>nooit</a:t>
            </a:r>
            <a:r>
              <a:rPr lang="en-US" sz="2800" dirty="0" smtClean="0"/>
              <a:t> </a:t>
            </a:r>
            <a:r>
              <a:rPr lang="en-US" sz="2800" dirty="0" err="1" smtClean="0"/>
              <a:t>een</a:t>
            </a:r>
            <a:r>
              <a:rPr lang="en-US" sz="2800" dirty="0" smtClean="0"/>
              <a:t> </a:t>
            </a:r>
            <a:r>
              <a:rPr lang="en-US" sz="2800" dirty="0" err="1" smtClean="0"/>
              <a:t>vaste</a:t>
            </a:r>
            <a:r>
              <a:rPr lang="en-US" sz="2800" dirty="0" smtClean="0"/>
              <a:t> job en </a:t>
            </a:r>
            <a:r>
              <a:rPr lang="en-US" sz="2800" dirty="0" err="1" smtClean="0"/>
              <a:t>betaalt</a:t>
            </a:r>
            <a:r>
              <a:rPr lang="en-US" sz="2800" dirty="0" smtClean="0"/>
              <a:t> </a:t>
            </a:r>
            <a:r>
              <a:rPr lang="en-US" sz="2800" dirty="0" err="1" smtClean="0"/>
              <a:t>hij</a:t>
            </a:r>
            <a:r>
              <a:rPr lang="en-US" sz="2800" dirty="0" smtClean="0"/>
              <a:t> </a:t>
            </a:r>
            <a:r>
              <a:rPr lang="en-US" sz="2800" dirty="0" err="1" smtClean="0"/>
              <a:t>dus</a:t>
            </a:r>
            <a:r>
              <a:rPr lang="en-US" sz="2800" dirty="0" smtClean="0"/>
              <a:t> </a:t>
            </a:r>
            <a:r>
              <a:rPr lang="en-US" sz="2800" dirty="0" err="1" smtClean="0"/>
              <a:t>zo</a:t>
            </a:r>
            <a:r>
              <a:rPr lang="en-US" sz="2800" dirty="0" smtClean="0"/>
              <a:t> </a:t>
            </a:r>
            <a:r>
              <a:rPr lang="en-US" sz="2800" dirty="0" err="1" smtClean="0"/>
              <a:t>goed</a:t>
            </a:r>
            <a:r>
              <a:rPr lang="en-US" sz="2800" dirty="0" smtClean="0"/>
              <a:t> </a:t>
            </a:r>
            <a:r>
              <a:rPr lang="en-US" sz="2800" dirty="0" err="1" smtClean="0"/>
              <a:t>als</a:t>
            </a:r>
            <a:r>
              <a:rPr lang="en-US" sz="2800" dirty="0" smtClean="0"/>
              <a:t> </a:t>
            </a:r>
            <a:r>
              <a:rPr lang="en-US" sz="2800" dirty="0" err="1" smtClean="0"/>
              <a:t>niets</a:t>
            </a:r>
            <a:r>
              <a:rPr lang="en-US" sz="2800" dirty="0" smtClean="0"/>
              <a:t>. </a:t>
            </a:r>
            <a:r>
              <a:rPr lang="en-US" sz="2800" dirty="0" err="1" smtClean="0"/>
              <a:t>Hij</a:t>
            </a:r>
            <a:r>
              <a:rPr lang="en-US" sz="2800" dirty="0" smtClean="0"/>
              <a:t> </a:t>
            </a:r>
            <a:r>
              <a:rPr lang="en-US" sz="2800" dirty="0" err="1" smtClean="0"/>
              <a:t>betaalt</a:t>
            </a:r>
            <a:r>
              <a:rPr lang="en-US" sz="2800" dirty="0" smtClean="0"/>
              <a:t> </a:t>
            </a:r>
            <a:r>
              <a:rPr lang="en-US" sz="2800" dirty="0" err="1" smtClean="0"/>
              <a:t>af</a:t>
            </a:r>
            <a:r>
              <a:rPr lang="en-US" sz="2800" dirty="0" smtClean="0"/>
              <a:t> in heel </a:t>
            </a:r>
            <a:r>
              <a:rPr lang="en-US" sz="2800" dirty="0" err="1" smtClean="0"/>
              <a:t>kleine</a:t>
            </a:r>
            <a:r>
              <a:rPr lang="en-US" sz="2800" dirty="0" smtClean="0"/>
              <a:t> </a:t>
            </a:r>
            <a:r>
              <a:rPr lang="en-US" sz="2800" dirty="0" err="1" smtClean="0"/>
              <a:t>deeltjes</a:t>
            </a:r>
            <a:r>
              <a:rPr lang="en-US" sz="2800" dirty="0" smtClean="0"/>
              <a:t>. De </a:t>
            </a:r>
            <a:r>
              <a:rPr lang="en-US" sz="2800" dirty="0" err="1" smtClean="0"/>
              <a:t>laatste</a:t>
            </a:r>
            <a:r>
              <a:rPr lang="en-US" sz="2800" dirty="0" smtClean="0"/>
              <a:t> </a:t>
            </a:r>
            <a:r>
              <a:rPr lang="en-US" sz="2800" dirty="0" err="1" smtClean="0"/>
              <a:t>betaling</a:t>
            </a:r>
            <a:r>
              <a:rPr lang="en-US" sz="2800" dirty="0" smtClean="0"/>
              <a:t> </a:t>
            </a:r>
            <a:r>
              <a:rPr lang="en-US" sz="2800" dirty="0" err="1" smtClean="0"/>
              <a:t>dateert</a:t>
            </a:r>
            <a:r>
              <a:rPr lang="en-US" sz="2800" dirty="0" smtClean="0"/>
              <a:t> al van </a:t>
            </a:r>
            <a:r>
              <a:rPr lang="en-US" sz="2800" dirty="0" err="1" smtClean="0"/>
              <a:t>mei</a:t>
            </a:r>
            <a:r>
              <a:rPr lang="en-US" sz="2800" dirty="0" smtClean="0"/>
              <a:t> 2008.</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Rot="1" noChangeArrowheads="1"/>
          </p:cNvSpPr>
          <p:nvPr>
            <p:ph type="title"/>
          </p:nvPr>
        </p:nvSpPr>
        <p:spPr/>
        <p:txBody>
          <a:bodyPr/>
          <a:lstStyle/>
          <a:p>
            <a:endParaRPr lang="nl-NL"/>
          </a:p>
        </p:txBody>
      </p:sp>
      <p:sp>
        <p:nvSpPr>
          <p:cNvPr id="78851" name="Rectangle 1027"/>
          <p:cNvSpPr>
            <a:spLocks noGrp="1" noRot="1" noChangeArrowheads="1"/>
          </p:cNvSpPr>
          <p:nvPr>
            <p:ph sz="quarter" idx="1"/>
          </p:nvPr>
        </p:nvSpPr>
        <p:spPr/>
        <p:txBody>
          <a:bodyPr/>
          <a:lstStyle/>
          <a:p>
            <a:pPr>
              <a:buFont typeface="Wingdings" pitchFamily="2" charset="2"/>
              <a:buNone/>
            </a:pPr>
            <a:r>
              <a:rPr lang="en-GB" dirty="0"/>
              <a:t>Welkom </a:t>
            </a:r>
            <a:r>
              <a:rPr lang="en-GB" dirty="0" err="1"/>
              <a:t>allemaal</a:t>
            </a:r>
            <a:r>
              <a:rPr lang="en-GB" dirty="0"/>
              <a:t>. </a:t>
            </a:r>
            <a:r>
              <a:rPr lang="en-GB" dirty="0" err="1"/>
              <a:t>Ik</a:t>
            </a:r>
            <a:r>
              <a:rPr lang="en-GB" dirty="0"/>
              <a:t> </a:t>
            </a:r>
            <a:r>
              <a:rPr lang="en-GB" dirty="0" err="1"/>
              <a:t>ben</a:t>
            </a:r>
            <a:r>
              <a:rPr lang="en-GB" dirty="0"/>
              <a:t> </a:t>
            </a:r>
            <a:r>
              <a:rPr lang="en-GB" dirty="0" err="1"/>
              <a:t>blij</a:t>
            </a:r>
            <a:r>
              <a:rPr lang="en-GB" dirty="0"/>
              <a:t> </a:t>
            </a:r>
            <a:r>
              <a:rPr lang="en-GB" dirty="0" err="1"/>
              <a:t>dat</a:t>
            </a:r>
            <a:r>
              <a:rPr lang="en-GB" dirty="0"/>
              <a:t> </a:t>
            </a:r>
            <a:r>
              <a:rPr lang="en-GB" dirty="0" err="1"/>
              <a:t>ik</a:t>
            </a:r>
            <a:r>
              <a:rPr lang="en-GB" dirty="0"/>
              <a:t> </a:t>
            </a:r>
            <a:r>
              <a:rPr lang="en-GB" dirty="0" err="1"/>
              <a:t>hier</a:t>
            </a:r>
            <a:r>
              <a:rPr lang="en-GB" dirty="0"/>
              <a:t> </a:t>
            </a:r>
            <a:r>
              <a:rPr lang="en-GB" dirty="0" err="1"/>
              <a:t>mijn</a:t>
            </a:r>
            <a:r>
              <a:rPr lang="en-GB" dirty="0"/>
              <a:t> </a:t>
            </a:r>
            <a:r>
              <a:rPr lang="en-GB" dirty="0" err="1"/>
              <a:t>verhaal</a:t>
            </a:r>
            <a:r>
              <a:rPr lang="en-GB" dirty="0"/>
              <a:t> </a:t>
            </a:r>
            <a:r>
              <a:rPr lang="en-GB" dirty="0" err="1"/>
              <a:t>mag</a:t>
            </a:r>
            <a:r>
              <a:rPr lang="en-GB" dirty="0"/>
              <a:t> </a:t>
            </a:r>
            <a:r>
              <a:rPr lang="en-GB" dirty="0" err="1"/>
              <a:t>komen</a:t>
            </a:r>
            <a:r>
              <a:rPr lang="en-GB" dirty="0"/>
              <a:t> </a:t>
            </a:r>
            <a:r>
              <a:rPr lang="en-GB" dirty="0" err="1"/>
              <a:t>vertellen</a:t>
            </a:r>
            <a:r>
              <a:rPr lang="en-GB" dirty="0"/>
              <a:t>.</a:t>
            </a:r>
          </a:p>
          <a:p>
            <a:pPr>
              <a:buFont typeface="Wingdings" pitchFamily="2" charset="2"/>
              <a:buNone/>
            </a:pPr>
            <a:endParaRPr lang="en-GB" dirty="0"/>
          </a:p>
          <a:p>
            <a:pPr>
              <a:buFont typeface="Wingdings" pitchFamily="2" charset="2"/>
              <a:buNone/>
            </a:pPr>
            <a:r>
              <a:rPr lang="en-GB" dirty="0" err="1"/>
              <a:t>Ik</a:t>
            </a:r>
            <a:r>
              <a:rPr lang="en-GB" dirty="0"/>
              <a:t> </a:t>
            </a:r>
            <a:r>
              <a:rPr lang="en-GB" dirty="0" err="1"/>
              <a:t>ben</a:t>
            </a:r>
            <a:r>
              <a:rPr lang="en-GB" dirty="0"/>
              <a:t> </a:t>
            </a:r>
            <a:r>
              <a:rPr lang="en-GB" dirty="0" err="1"/>
              <a:t>Ulrik</a:t>
            </a:r>
            <a:r>
              <a:rPr lang="en-GB" dirty="0"/>
              <a:t> Boon, </a:t>
            </a:r>
            <a:r>
              <a:rPr lang="en-GB" dirty="0" smtClean="0"/>
              <a:t>34 </a:t>
            </a:r>
            <a:r>
              <a:rPr lang="en-GB" dirty="0" err="1" smtClean="0"/>
              <a:t>jaar</a:t>
            </a:r>
            <a:r>
              <a:rPr lang="en-GB" dirty="0" smtClean="0"/>
              <a:t> en ex-coma </a:t>
            </a:r>
            <a:r>
              <a:rPr lang="en-GB" dirty="0" err="1" smtClean="0"/>
              <a:t>patiënt</a:t>
            </a:r>
            <a:r>
              <a:rPr lang="en-GB" dirty="0" smtClean="0"/>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r>
              <a:rPr lang="en-GB" dirty="0" err="1"/>
              <a:t>Wat</a:t>
            </a:r>
            <a:r>
              <a:rPr lang="en-GB" dirty="0"/>
              <a:t> met </a:t>
            </a:r>
            <a:r>
              <a:rPr lang="en-GB" dirty="0" err="1"/>
              <a:t>mijn</a:t>
            </a:r>
            <a:r>
              <a:rPr lang="en-GB" dirty="0"/>
              <a:t> </a:t>
            </a:r>
            <a:r>
              <a:rPr lang="en-GB" dirty="0" err="1"/>
              <a:t>toekomst</a:t>
            </a:r>
            <a:r>
              <a:rPr lang="en-GB" dirty="0"/>
              <a:t> ?</a:t>
            </a:r>
            <a:endParaRPr lang="en-US" dirty="0"/>
          </a:p>
        </p:txBody>
      </p:sp>
      <p:sp>
        <p:nvSpPr>
          <p:cNvPr id="50179" name="Rectangle 3"/>
          <p:cNvSpPr>
            <a:spLocks noGrp="1" noRot="1" noChangeArrowheads="1"/>
          </p:cNvSpPr>
          <p:nvPr>
            <p:ph sz="quarter" idx="1"/>
          </p:nvPr>
        </p:nvSpPr>
        <p:spPr/>
        <p:txBody>
          <a:bodyPr/>
          <a:lstStyle/>
          <a:p>
            <a:r>
              <a:rPr lang="en-GB" sz="2400" u="sng" dirty="0" err="1"/>
              <a:t>Privé</a:t>
            </a:r>
            <a:r>
              <a:rPr lang="en-GB" sz="2400" u="sng" dirty="0"/>
              <a:t> :</a:t>
            </a:r>
            <a:r>
              <a:rPr lang="en-GB" sz="2400" dirty="0"/>
              <a:t> </a:t>
            </a:r>
            <a:r>
              <a:rPr lang="en-GB" sz="2400" dirty="0" err="1"/>
              <a:t>Ik</a:t>
            </a:r>
            <a:r>
              <a:rPr lang="en-GB" sz="2400" dirty="0"/>
              <a:t> </a:t>
            </a:r>
            <a:r>
              <a:rPr lang="en-GB" sz="2400" dirty="0" err="1"/>
              <a:t>wil</a:t>
            </a:r>
            <a:r>
              <a:rPr lang="en-GB" sz="2400" dirty="0"/>
              <a:t> </a:t>
            </a:r>
            <a:r>
              <a:rPr lang="en-GB" sz="2400" dirty="0" err="1"/>
              <a:t>absoluut</a:t>
            </a:r>
            <a:r>
              <a:rPr lang="en-GB" sz="2400" dirty="0"/>
              <a:t> </a:t>
            </a:r>
            <a:r>
              <a:rPr lang="en-GB" sz="2400" dirty="0" err="1"/>
              <a:t>verderleven</a:t>
            </a:r>
            <a:r>
              <a:rPr lang="en-GB" sz="2400" dirty="0"/>
              <a:t> met </a:t>
            </a:r>
            <a:r>
              <a:rPr lang="en-GB" sz="2400" dirty="0" err="1"/>
              <a:t>Natasja</a:t>
            </a:r>
            <a:r>
              <a:rPr lang="en-GB" sz="2400" dirty="0"/>
              <a:t>.  Nu </a:t>
            </a:r>
            <a:r>
              <a:rPr lang="en-GB" sz="2400" dirty="0" err="1"/>
              <a:t>leef</a:t>
            </a:r>
            <a:r>
              <a:rPr lang="en-GB" sz="2400" dirty="0"/>
              <a:t> </a:t>
            </a:r>
            <a:r>
              <a:rPr lang="en-GB" sz="2400" dirty="0" err="1"/>
              <a:t>ik</a:t>
            </a:r>
            <a:r>
              <a:rPr lang="en-GB" sz="2400" dirty="0"/>
              <a:t> al het weekend </a:t>
            </a:r>
            <a:r>
              <a:rPr lang="en-GB" sz="2400" dirty="0" err="1"/>
              <a:t>bij</a:t>
            </a:r>
            <a:r>
              <a:rPr lang="en-GB" sz="2400" dirty="0"/>
              <a:t> </a:t>
            </a:r>
            <a:r>
              <a:rPr lang="en-GB" sz="2400" dirty="0" err="1"/>
              <a:t>haar</a:t>
            </a:r>
            <a:r>
              <a:rPr lang="en-GB" sz="2400" dirty="0"/>
              <a:t> </a:t>
            </a:r>
            <a:r>
              <a:rPr lang="en-GB" sz="2400" dirty="0" smtClean="0"/>
              <a:t>van </a:t>
            </a:r>
            <a:r>
              <a:rPr lang="en-GB" sz="2400" dirty="0" err="1"/>
              <a:t>vrijdagavond</a:t>
            </a:r>
            <a:r>
              <a:rPr lang="en-GB" sz="2400" dirty="0"/>
              <a:t> tot </a:t>
            </a:r>
            <a:r>
              <a:rPr lang="en-GB" sz="2400" dirty="0" err="1"/>
              <a:t>maandagmorgen</a:t>
            </a:r>
            <a:r>
              <a:rPr lang="en-GB" sz="2400" dirty="0"/>
              <a:t>. </a:t>
            </a:r>
            <a:r>
              <a:rPr lang="en-GB" sz="2400" dirty="0" err="1"/>
              <a:t>Mijn</a:t>
            </a:r>
            <a:r>
              <a:rPr lang="en-GB" sz="2400" dirty="0"/>
              <a:t> </a:t>
            </a:r>
            <a:r>
              <a:rPr lang="en-GB" sz="2400" dirty="0" err="1"/>
              <a:t>vrienden</a:t>
            </a:r>
            <a:r>
              <a:rPr lang="en-GB" sz="2400" dirty="0"/>
              <a:t> en </a:t>
            </a:r>
            <a:r>
              <a:rPr lang="en-GB" sz="2400" dirty="0" err="1"/>
              <a:t>ouders</a:t>
            </a:r>
            <a:r>
              <a:rPr lang="en-GB" sz="2400" dirty="0"/>
              <a:t> </a:t>
            </a:r>
            <a:r>
              <a:rPr lang="en-GB" sz="2400" dirty="0" err="1"/>
              <a:t>zijn</a:t>
            </a:r>
            <a:r>
              <a:rPr lang="en-GB" sz="2400" dirty="0"/>
              <a:t> </a:t>
            </a:r>
            <a:r>
              <a:rPr lang="en-GB" sz="2400" dirty="0" err="1"/>
              <a:t>mij</a:t>
            </a:r>
            <a:r>
              <a:rPr lang="en-GB" sz="2400" dirty="0"/>
              <a:t> steeds </a:t>
            </a:r>
            <a:r>
              <a:rPr lang="en-GB" sz="2400" dirty="0" err="1"/>
              <a:t>blijven</a:t>
            </a:r>
            <a:r>
              <a:rPr lang="en-GB" sz="2400" dirty="0"/>
              <a:t> </a:t>
            </a:r>
            <a:r>
              <a:rPr lang="en-GB" sz="2400" dirty="0" err="1"/>
              <a:t>steunen</a:t>
            </a:r>
            <a:r>
              <a:rPr lang="en-GB" sz="2400" dirty="0"/>
              <a:t>. </a:t>
            </a:r>
            <a:r>
              <a:rPr lang="en-GB" sz="2400" dirty="0" err="1"/>
              <a:t>Geloof</a:t>
            </a:r>
            <a:r>
              <a:rPr lang="en-GB" sz="2400" dirty="0"/>
              <a:t> me </a:t>
            </a:r>
            <a:r>
              <a:rPr lang="en-GB" sz="2400" dirty="0" err="1"/>
              <a:t>maar</a:t>
            </a:r>
            <a:r>
              <a:rPr lang="en-GB" sz="2400" dirty="0"/>
              <a:t>, </a:t>
            </a:r>
            <a:r>
              <a:rPr lang="en-GB" sz="2400" dirty="0" err="1"/>
              <a:t>zonder</a:t>
            </a:r>
            <a:r>
              <a:rPr lang="en-GB" sz="2400" dirty="0"/>
              <a:t> hen had </a:t>
            </a:r>
            <a:r>
              <a:rPr lang="en-GB" sz="2400" dirty="0" err="1"/>
              <a:t>ik</a:t>
            </a:r>
            <a:r>
              <a:rPr lang="en-GB" sz="2400" dirty="0"/>
              <a:t> het </a:t>
            </a:r>
            <a:r>
              <a:rPr lang="en-GB" sz="2400" dirty="0" err="1"/>
              <a:t>niet</a:t>
            </a:r>
            <a:r>
              <a:rPr lang="en-GB" sz="2400" dirty="0"/>
              <a:t> </a:t>
            </a:r>
            <a:r>
              <a:rPr lang="en-GB" sz="2400" dirty="0" err="1"/>
              <a:t>gered</a:t>
            </a:r>
            <a:r>
              <a:rPr lang="en-GB" sz="2400" dirty="0"/>
              <a:t> !</a:t>
            </a:r>
            <a:br>
              <a:rPr lang="en-GB" sz="2400" dirty="0"/>
            </a:br>
            <a:endParaRPr lang="en-GB" sz="2400" dirty="0"/>
          </a:p>
          <a:p>
            <a:r>
              <a:rPr lang="en-GB" sz="2400" u="sng" dirty="0" err="1"/>
              <a:t>Werk</a:t>
            </a:r>
            <a:r>
              <a:rPr lang="en-GB" sz="2400" u="sng" dirty="0"/>
              <a:t> :</a:t>
            </a:r>
            <a:r>
              <a:rPr lang="en-GB" sz="2400" dirty="0"/>
              <a:t> nu </a:t>
            </a:r>
            <a:r>
              <a:rPr lang="en-GB" sz="2400" dirty="0" err="1"/>
              <a:t>sta</a:t>
            </a:r>
            <a:r>
              <a:rPr lang="en-GB" sz="2400" dirty="0"/>
              <a:t> </a:t>
            </a:r>
            <a:r>
              <a:rPr lang="en-GB" sz="2400" dirty="0" err="1"/>
              <a:t>ik</a:t>
            </a:r>
            <a:r>
              <a:rPr lang="en-GB" sz="2400" dirty="0"/>
              <a:t> op </a:t>
            </a:r>
            <a:r>
              <a:rPr lang="en-GB" sz="2400" dirty="0" err="1" smtClean="0"/>
              <a:t>diensten</a:t>
            </a:r>
            <a:r>
              <a:rPr lang="en-GB" sz="2400" dirty="0" smtClean="0"/>
              <a:t> </a:t>
            </a:r>
            <a:r>
              <a:rPr lang="en-GB" sz="2400" dirty="0"/>
              <a:t>MKG (</a:t>
            </a:r>
            <a:r>
              <a:rPr lang="en-GB" sz="2400" dirty="0" err="1"/>
              <a:t>minimale</a:t>
            </a:r>
            <a:r>
              <a:rPr lang="en-GB" sz="2400" dirty="0"/>
              <a:t> </a:t>
            </a:r>
            <a:r>
              <a:rPr lang="en-GB" sz="2400" dirty="0" err="1"/>
              <a:t>verpleegkundige</a:t>
            </a:r>
            <a:r>
              <a:rPr lang="en-GB" sz="2400" dirty="0"/>
              <a:t> </a:t>
            </a:r>
            <a:r>
              <a:rPr lang="en-GB" sz="2400" dirty="0" err="1"/>
              <a:t>gegevens</a:t>
            </a:r>
            <a:r>
              <a:rPr lang="en-GB" sz="2400" dirty="0" smtClean="0"/>
              <a:t>) en </a:t>
            </a:r>
            <a:r>
              <a:rPr lang="en-GB" sz="2400" dirty="0" err="1" smtClean="0"/>
              <a:t>Medisch</a:t>
            </a:r>
            <a:r>
              <a:rPr lang="en-GB" sz="2400" dirty="0" smtClean="0"/>
              <a:t> </a:t>
            </a:r>
            <a:r>
              <a:rPr lang="en-GB" sz="2400" dirty="0" err="1" smtClean="0"/>
              <a:t>archief</a:t>
            </a:r>
            <a:r>
              <a:rPr lang="en-GB" sz="2400" dirty="0" smtClean="0"/>
              <a:t> </a:t>
            </a:r>
            <a:r>
              <a:rPr lang="en-GB" sz="2400" dirty="0"/>
              <a:t>van </a:t>
            </a:r>
            <a:r>
              <a:rPr lang="en-GB" sz="2400" dirty="0" err="1"/>
              <a:t>Portaels</a:t>
            </a:r>
            <a:r>
              <a:rPr lang="en-GB" sz="2400" dirty="0"/>
              <a:t> </a:t>
            </a:r>
            <a:r>
              <a:rPr lang="en-GB" sz="2400" dirty="0" err="1"/>
              <a:t>maar</a:t>
            </a:r>
            <a:r>
              <a:rPr lang="en-GB" sz="2400" dirty="0"/>
              <a:t> </a:t>
            </a:r>
            <a:r>
              <a:rPr lang="en-GB" sz="2400" dirty="0" err="1"/>
              <a:t>ik</a:t>
            </a:r>
            <a:r>
              <a:rPr lang="en-GB" sz="2400" dirty="0"/>
              <a:t> </a:t>
            </a:r>
            <a:r>
              <a:rPr lang="en-GB" sz="2400" dirty="0" err="1"/>
              <a:t>wil</a:t>
            </a:r>
            <a:r>
              <a:rPr lang="en-GB" sz="2400" dirty="0"/>
              <a:t> </a:t>
            </a:r>
            <a:r>
              <a:rPr lang="en-GB" sz="2400" dirty="0" err="1"/>
              <a:t>terug</a:t>
            </a:r>
            <a:r>
              <a:rPr lang="en-GB" sz="2400" dirty="0"/>
              <a:t> </a:t>
            </a:r>
            <a:r>
              <a:rPr lang="en-GB" sz="2400" dirty="0" err="1"/>
              <a:t>naar</a:t>
            </a:r>
            <a:r>
              <a:rPr lang="en-GB" sz="2400" dirty="0"/>
              <a:t> de </a:t>
            </a:r>
            <a:r>
              <a:rPr lang="en-GB" sz="2400" dirty="0" err="1"/>
              <a:t>spoed</a:t>
            </a:r>
            <a:r>
              <a:rPr lang="en-GB" sz="2400" dirty="0"/>
              <a:t>! </a:t>
            </a:r>
            <a:r>
              <a:rPr lang="en-GB" sz="2400" dirty="0" err="1"/>
              <a:t>Niet</a:t>
            </a:r>
            <a:r>
              <a:rPr lang="en-GB" sz="2400" dirty="0"/>
              <a:t> </a:t>
            </a:r>
            <a:r>
              <a:rPr lang="en-GB" sz="2400" dirty="0" err="1"/>
              <a:t>meer</a:t>
            </a:r>
            <a:r>
              <a:rPr lang="en-GB" sz="2400" dirty="0"/>
              <a:t> </a:t>
            </a:r>
            <a:r>
              <a:rPr lang="en-GB" sz="2400" dirty="0" err="1"/>
              <a:t>als</a:t>
            </a:r>
            <a:r>
              <a:rPr lang="en-GB" sz="2400" dirty="0"/>
              <a:t> </a:t>
            </a:r>
            <a:r>
              <a:rPr lang="en-GB" sz="2400" dirty="0" err="1"/>
              <a:t>verpleegkundige</a:t>
            </a:r>
            <a:r>
              <a:rPr lang="en-GB" sz="2400" dirty="0"/>
              <a:t> </a:t>
            </a:r>
            <a:r>
              <a:rPr lang="en-GB" sz="2400" dirty="0" err="1"/>
              <a:t>maar</a:t>
            </a:r>
            <a:r>
              <a:rPr lang="en-GB" sz="2400" dirty="0"/>
              <a:t> </a:t>
            </a:r>
            <a:r>
              <a:rPr lang="en-GB" sz="2400" dirty="0" err="1"/>
              <a:t>aan</a:t>
            </a:r>
            <a:r>
              <a:rPr lang="en-GB" sz="2400" dirty="0"/>
              <a:t> de </a:t>
            </a:r>
            <a:r>
              <a:rPr lang="en-GB" sz="2400" dirty="0" err="1"/>
              <a:t>balie</a:t>
            </a:r>
            <a:r>
              <a:rPr lang="en-GB" sz="2400" dirty="0"/>
              <a:t>, </a:t>
            </a:r>
            <a:r>
              <a:rPr lang="en-GB" sz="2400" dirty="0" err="1"/>
              <a:t>om</a:t>
            </a:r>
            <a:r>
              <a:rPr lang="en-GB" sz="2400" dirty="0"/>
              <a:t> de triage en de </a:t>
            </a:r>
            <a:r>
              <a:rPr lang="en-GB" sz="2400" dirty="0" err="1"/>
              <a:t>inschrijvingen</a:t>
            </a:r>
            <a:r>
              <a:rPr lang="en-GB" sz="2400" dirty="0"/>
              <a:t> </a:t>
            </a:r>
            <a:r>
              <a:rPr lang="en-GB" sz="2400" dirty="0" err="1"/>
              <a:t>te</a:t>
            </a:r>
            <a:r>
              <a:rPr lang="en-GB" sz="2400" dirty="0"/>
              <a:t> </a:t>
            </a:r>
            <a:r>
              <a:rPr lang="en-GB" sz="2400" dirty="0" err="1"/>
              <a:t>doen</a:t>
            </a:r>
            <a:r>
              <a:rPr lang="en-GB" sz="2400" dirty="0"/>
              <a:t>! </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p:txBody>
          <a:bodyPr/>
          <a:lstStyle/>
          <a:p>
            <a:r>
              <a:rPr lang="en-GB" dirty="0" err="1"/>
              <a:t>Gevoelens</a:t>
            </a:r>
            <a:r>
              <a:rPr lang="en-GB" dirty="0"/>
              <a:t> </a:t>
            </a:r>
            <a:r>
              <a:rPr lang="en-GB" dirty="0" err="1"/>
              <a:t>naar</a:t>
            </a:r>
            <a:r>
              <a:rPr lang="en-GB" dirty="0"/>
              <a:t> de </a:t>
            </a:r>
            <a:r>
              <a:rPr lang="en-GB" dirty="0" err="1"/>
              <a:t>dader</a:t>
            </a:r>
            <a:r>
              <a:rPr lang="en-GB" dirty="0"/>
              <a:t>:</a:t>
            </a:r>
            <a:endParaRPr lang="en-US" dirty="0"/>
          </a:p>
        </p:txBody>
      </p:sp>
      <p:sp>
        <p:nvSpPr>
          <p:cNvPr id="56323" name="Rectangle 3"/>
          <p:cNvSpPr>
            <a:spLocks noGrp="1" noRot="1" noChangeArrowheads="1"/>
          </p:cNvSpPr>
          <p:nvPr>
            <p:ph sz="quarter" idx="1"/>
          </p:nvPr>
        </p:nvSpPr>
        <p:spPr>
          <a:xfrm>
            <a:off x="301625" y="1676400"/>
            <a:ext cx="8540750" cy="4348163"/>
          </a:xfrm>
        </p:spPr>
        <p:txBody>
          <a:bodyPr>
            <a:normAutofit/>
          </a:bodyPr>
          <a:lstStyle/>
          <a:p>
            <a:r>
              <a:rPr lang="en-GB" sz="2400" dirty="0" err="1"/>
              <a:t>Tja</a:t>
            </a:r>
            <a:r>
              <a:rPr lang="en-GB" sz="2400" dirty="0"/>
              <a:t>, </a:t>
            </a:r>
            <a:r>
              <a:rPr lang="en-GB" sz="2400" dirty="0" err="1"/>
              <a:t>ik</a:t>
            </a:r>
            <a:r>
              <a:rPr lang="en-GB" sz="2400" dirty="0"/>
              <a:t> </a:t>
            </a:r>
            <a:r>
              <a:rPr lang="en-GB" sz="2400" dirty="0" err="1"/>
              <a:t>weet</a:t>
            </a:r>
            <a:r>
              <a:rPr lang="en-GB" sz="2400" dirty="0"/>
              <a:t> het </a:t>
            </a:r>
            <a:r>
              <a:rPr lang="en-GB" sz="2400" dirty="0" err="1"/>
              <a:t>eigenlijk</a:t>
            </a:r>
            <a:r>
              <a:rPr lang="en-GB" sz="2400" dirty="0"/>
              <a:t> </a:t>
            </a:r>
            <a:r>
              <a:rPr lang="en-GB" sz="2400" dirty="0" err="1"/>
              <a:t>niet</a:t>
            </a:r>
            <a:r>
              <a:rPr lang="en-GB" sz="2400" dirty="0"/>
              <a:t>: men </a:t>
            </a:r>
            <a:r>
              <a:rPr lang="en-GB" sz="2400" dirty="0" err="1"/>
              <a:t>zegt</a:t>
            </a:r>
            <a:r>
              <a:rPr lang="en-GB" sz="2400" dirty="0"/>
              <a:t>, je </a:t>
            </a:r>
            <a:r>
              <a:rPr lang="en-GB" sz="2400" dirty="0" err="1"/>
              <a:t>moet</a:t>
            </a:r>
            <a:r>
              <a:rPr lang="en-GB" sz="2400" dirty="0"/>
              <a:t> </a:t>
            </a:r>
            <a:r>
              <a:rPr lang="en-GB" sz="2400" dirty="0" err="1"/>
              <a:t>kunnen</a:t>
            </a:r>
            <a:r>
              <a:rPr lang="en-GB" sz="2400" dirty="0"/>
              <a:t> </a:t>
            </a:r>
            <a:r>
              <a:rPr lang="en-GB" sz="2400" dirty="0" err="1"/>
              <a:t>vergeven</a:t>
            </a:r>
            <a:r>
              <a:rPr lang="en-GB" sz="2400" dirty="0"/>
              <a:t>, </a:t>
            </a:r>
            <a:r>
              <a:rPr lang="en-GB" sz="2400" dirty="0" err="1"/>
              <a:t>maar</a:t>
            </a:r>
            <a:r>
              <a:rPr lang="en-GB" sz="2400" dirty="0"/>
              <a:t> </a:t>
            </a:r>
            <a:r>
              <a:rPr lang="en-GB" sz="2400" dirty="0" err="1"/>
              <a:t>ik</a:t>
            </a:r>
            <a:r>
              <a:rPr lang="en-GB" sz="2400" dirty="0"/>
              <a:t> </a:t>
            </a:r>
            <a:r>
              <a:rPr lang="en-GB" sz="2400" dirty="0" err="1"/>
              <a:t>kan</a:t>
            </a:r>
            <a:r>
              <a:rPr lang="en-GB" sz="2400" dirty="0"/>
              <a:t> </a:t>
            </a:r>
            <a:r>
              <a:rPr lang="en-GB" sz="2400" dirty="0" err="1"/>
              <a:t>zomaar</a:t>
            </a:r>
            <a:r>
              <a:rPr lang="en-GB" sz="2400" dirty="0"/>
              <a:t> </a:t>
            </a:r>
            <a:r>
              <a:rPr lang="en-GB" sz="2400" dirty="0" err="1"/>
              <a:t>niet</a:t>
            </a:r>
            <a:r>
              <a:rPr lang="en-GB" sz="2400" dirty="0"/>
              <a:t> </a:t>
            </a:r>
            <a:r>
              <a:rPr lang="en-GB" sz="2400" dirty="0" err="1"/>
              <a:t>vergeten</a:t>
            </a:r>
            <a:r>
              <a:rPr lang="en-GB" sz="2400" dirty="0"/>
              <a:t>: </a:t>
            </a:r>
            <a:r>
              <a:rPr lang="en-GB" sz="2400" dirty="0" err="1"/>
              <a:t>ik</a:t>
            </a:r>
            <a:r>
              <a:rPr lang="en-GB" sz="2400" dirty="0"/>
              <a:t> </a:t>
            </a:r>
            <a:r>
              <a:rPr lang="en-GB" sz="2400" dirty="0" err="1"/>
              <a:t>ben</a:t>
            </a:r>
            <a:r>
              <a:rPr lang="en-GB" sz="2400" dirty="0"/>
              <a:t> al </a:t>
            </a:r>
            <a:r>
              <a:rPr lang="en-GB" sz="2400" dirty="0" err="1"/>
              <a:t>meer</a:t>
            </a:r>
            <a:r>
              <a:rPr lang="en-GB" sz="2400" dirty="0"/>
              <a:t> </a:t>
            </a:r>
            <a:r>
              <a:rPr lang="en-GB" sz="2400" dirty="0" err="1"/>
              <a:t>dan</a:t>
            </a:r>
            <a:r>
              <a:rPr lang="en-GB" sz="2400" dirty="0"/>
              <a:t> </a:t>
            </a:r>
            <a:r>
              <a:rPr lang="en-GB" sz="2400" dirty="0" smtClean="0"/>
              <a:t>7 </a:t>
            </a:r>
            <a:r>
              <a:rPr lang="en-GB" sz="2400" dirty="0" err="1"/>
              <a:t>jaar</a:t>
            </a:r>
            <a:r>
              <a:rPr lang="en-GB" sz="2400" dirty="0"/>
              <a:t> </a:t>
            </a:r>
            <a:r>
              <a:rPr lang="en-GB" sz="2400" dirty="0" err="1"/>
              <a:t>bezig</a:t>
            </a:r>
            <a:r>
              <a:rPr lang="en-GB" sz="2400" dirty="0"/>
              <a:t> met </a:t>
            </a:r>
            <a:r>
              <a:rPr lang="en-GB" sz="2400" dirty="0" err="1"/>
              <a:t>revalideren</a:t>
            </a:r>
            <a:r>
              <a:rPr lang="en-GB" sz="2400" dirty="0" smtClean="0"/>
              <a:t>……</a:t>
            </a:r>
            <a:r>
              <a:rPr lang="en-GB" sz="2400" dirty="0"/>
              <a:t/>
            </a:r>
            <a:br>
              <a:rPr lang="en-GB" sz="2400" dirty="0"/>
            </a:br>
            <a:endParaRPr lang="en-GB" sz="2400" dirty="0"/>
          </a:p>
          <a:p>
            <a:r>
              <a:rPr lang="en-GB" sz="2400" dirty="0" err="1"/>
              <a:t>Maar</a:t>
            </a:r>
            <a:r>
              <a:rPr lang="en-GB" sz="2400" dirty="0"/>
              <a:t> </a:t>
            </a:r>
            <a:r>
              <a:rPr lang="en-GB" sz="2400" dirty="0" err="1"/>
              <a:t>mijn</a:t>
            </a:r>
            <a:r>
              <a:rPr lang="en-GB" sz="2400" dirty="0"/>
              <a:t> </a:t>
            </a:r>
            <a:r>
              <a:rPr lang="en-GB" sz="2400" dirty="0" err="1"/>
              <a:t>handfunctie</a:t>
            </a:r>
            <a:r>
              <a:rPr lang="en-GB" sz="2400" dirty="0"/>
              <a:t> </a:t>
            </a:r>
            <a:r>
              <a:rPr lang="en-GB" sz="2400" dirty="0" err="1"/>
              <a:t>ben</a:t>
            </a:r>
            <a:r>
              <a:rPr lang="en-GB" sz="2400" dirty="0"/>
              <a:t> </a:t>
            </a:r>
            <a:r>
              <a:rPr lang="en-GB" sz="2400" dirty="0" err="1"/>
              <a:t>ik</a:t>
            </a:r>
            <a:r>
              <a:rPr lang="en-GB" sz="2400" dirty="0"/>
              <a:t> </a:t>
            </a:r>
            <a:r>
              <a:rPr lang="en-GB" sz="2400" dirty="0" err="1"/>
              <a:t>misschien</a:t>
            </a:r>
            <a:r>
              <a:rPr lang="en-GB" sz="2400" dirty="0"/>
              <a:t> </a:t>
            </a:r>
            <a:r>
              <a:rPr lang="en-GB" sz="2400" dirty="0" err="1"/>
              <a:t>voor</a:t>
            </a:r>
            <a:r>
              <a:rPr lang="en-GB" sz="2400" dirty="0"/>
              <a:t> </a:t>
            </a:r>
            <a:r>
              <a:rPr lang="en-GB" sz="2400" dirty="0" err="1"/>
              <a:t>altijd</a:t>
            </a:r>
            <a:r>
              <a:rPr lang="en-GB" sz="2400" dirty="0"/>
              <a:t> </a:t>
            </a:r>
            <a:r>
              <a:rPr lang="en-GB" sz="2400" dirty="0" err="1"/>
              <a:t>kwijt</a:t>
            </a:r>
            <a:r>
              <a:rPr lang="en-GB" sz="2400" dirty="0"/>
              <a:t>, </a:t>
            </a:r>
            <a:r>
              <a:rPr lang="en-GB" sz="2400" dirty="0" err="1"/>
              <a:t>mijn</a:t>
            </a:r>
            <a:r>
              <a:rPr lang="en-GB" sz="2400" dirty="0"/>
              <a:t> </a:t>
            </a:r>
            <a:r>
              <a:rPr lang="en-GB" sz="2400" dirty="0" err="1"/>
              <a:t>korte</a:t>
            </a:r>
            <a:r>
              <a:rPr lang="en-GB" sz="2400" dirty="0"/>
              <a:t> </a:t>
            </a:r>
            <a:r>
              <a:rPr lang="en-GB" sz="2400" dirty="0" err="1"/>
              <a:t>termijngeheugen</a:t>
            </a:r>
            <a:r>
              <a:rPr lang="en-GB" sz="2400" dirty="0"/>
              <a:t> </a:t>
            </a:r>
            <a:r>
              <a:rPr lang="en-GB" sz="2400" dirty="0" err="1"/>
              <a:t>vertoont</a:t>
            </a:r>
            <a:r>
              <a:rPr lang="en-GB" sz="2400" dirty="0"/>
              <a:t> </a:t>
            </a:r>
            <a:r>
              <a:rPr lang="en-GB" sz="2400" dirty="0" err="1"/>
              <a:t>gaten</a:t>
            </a:r>
            <a:r>
              <a:rPr lang="en-GB" sz="2400" dirty="0"/>
              <a:t> en </a:t>
            </a:r>
            <a:r>
              <a:rPr lang="en-GB" sz="2400" dirty="0" err="1"/>
              <a:t>mijn</a:t>
            </a:r>
            <a:r>
              <a:rPr lang="en-GB" sz="2400" dirty="0"/>
              <a:t> </a:t>
            </a:r>
            <a:r>
              <a:rPr lang="en-GB" sz="2400" dirty="0" err="1"/>
              <a:t>ruimtelijk</a:t>
            </a:r>
            <a:r>
              <a:rPr lang="en-GB" sz="2400" dirty="0"/>
              <a:t> </a:t>
            </a:r>
            <a:r>
              <a:rPr lang="en-GB" sz="2400" dirty="0" err="1"/>
              <a:t>inzicht</a:t>
            </a:r>
            <a:r>
              <a:rPr lang="en-GB" sz="2400" dirty="0"/>
              <a:t> is </a:t>
            </a:r>
            <a:r>
              <a:rPr lang="en-GB" sz="2400" dirty="0" err="1"/>
              <a:t>minimaal</a:t>
            </a:r>
            <a:r>
              <a:rPr lang="en-GB" sz="2400" dirty="0"/>
              <a:t>.</a:t>
            </a:r>
            <a:br>
              <a:rPr lang="en-GB" sz="2400" dirty="0"/>
            </a:br>
            <a:endParaRPr lang="en-GB" sz="2400" dirty="0"/>
          </a:p>
          <a:p>
            <a:r>
              <a:rPr lang="en-GB" sz="2400" dirty="0" err="1"/>
              <a:t>Maar</a:t>
            </a:r>
            <a:r>
              <a:rPr lang="en-GB" sz="2400" dirty="0"/>
              <a:t> </a:t>
            </a:r>
            <a:r>
              <a:rPr lang="en-GB" sz="2400" dirty="0" err="1"/>
              <a:t>mijn</a:t>
            </a:r>
            <a:r>
              <a:rPr lang="en-GB" sz="2400" dirty="0"/>
              <a:t> </a:t>
            </a:r>
            <a:r>
              <a:rPr lang="en-GB" sz="2400" dirty="0" err="1"/>
              <a:t>leven</a:t>
            </a:r>
            <a:r>
              <a:rPr lang="en-GB" sz="2400" dirty="0"/>
              <a:t> is </a:t>
            </a:r>
            <a:r>
              <a:rPr lang="en-GB" sz="2400" dirty="0" err="1"/>
              <a:t>ineens</a:t>
            </a:r>
            <a:r>
              <a:rPr lang="en-GB" sz="2400" dirty="0"/>
              <a:t> </a:t>
            </a:r>
            <a:r>
              <a:rPr lang="en-GB" sz="2400" dirty="0" err="1"/>
              <a:t>blijven</a:t>
            </a:r>
            <a:r>
              <a:rPr lang="en-GB" sz="2400" dirty="0"/>
              <a:t> </a:t>
            </a:r>
            <a:r>
              <a:rPr lang="en-GB" sz="2400" dirty="0" err="1"/>
              <a:t>stilstaan</a:t>
            </a:r>
            <a:r>
              <a:rPr lang="en-GB" sz="2400" dirty="0"/>
              <a:t> en </a:t>
            </a:r>
            <a:r>
              <a:rPr lang="en-GB" sz="2400" dirty="0" err="1"/>
              <a:t>hij</a:t>
            </a:r>
            <a:r>
              <a:rPr lang="en-GB" sz="2400" dirty="0"/>
              <a:t> </a:t>
            </a:r>
            <a:r>
              <a:rPr lang="en-GB" sz="2400" dirty="0" err="1"/>
              <a:t>kan</a:t>
            </a:r>
            <a:r>
              <a:rPr lang="en-GB" sz="2400" dirty="0"/>
              <a:t> </a:t>
            </a:r>
            <a:r>
              <a:rPr lang="en-GB" sz="2400" dirty="0" err="1"/>
              <a:t>gewoon</a:t>
            </a:r>
            <a:r>
              <a:rPr lang="en-GB" sz="2400" dirty="0"/>
              <a:t> </a:t>
            </a:r>
            <a:r>
              <a:rPr lang="en-GB" sz="2400" dirty="0" err="1"/>
              <a:t>doorgaan</a:t>
            </a:r>
            <a:r>
              <a:rPr lang="en-GB" sz="2400" dirty="0"/>
              <a:t>.</a:t>
            </a:r>
          </a:p>
          <a:p>
            <a:endParaRPr lang="en-US" sz="2400" dirty="0"/>
          </a:p>
        </p:txBody>
      </p:sp>
      <p:pic>
        <p:nvPicPr>
          <p:cNvPr id="56325" name="Picture 5" descr="MCj03503380000[1]"/>
          <p:cNvPicPr>
            <a:picLocks noChangeAspect="1" noChangeArrowheads="1"/>
          </p:cNvPicPr>
          <p:nvPr/>
        </p:nvPicPr>
        <p:blipFill>
          <a:blip r:embed="rId3"/>
          <a:srcRect/>
          <a:stretch>
            <a:fillRect/>
          </a:stretch>
        </p:blipFill>
        <p:spPr bwMode="auto">
          <a:xfrm>
            <a:off x="7086600" y="5257800"/>
            <a:ext cx="1325563" cy="131445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9" name="Rectangle 7"/>
          <p:cNvSpPr>
            <a:spLocks noGrp="1" noRot="1" noChangeArrowheads="1"/>
          </p:cNvSpPr>
          <p:nvPr>
            <p:ph type="title"/>
          </p:nvPr>
        </p:nvSpPr>
        <p:spPr/>
        <p:txBody>
          <a:bodyPr/>
          <a:lstStyle/>
          <a:p>
            <a:endParaRPr lang="nl-NL"/>
          </a:p>
        </p:txBody>
      </p:sp>
      <p:sp>
        <p:nvSpPr>
          <p:cNvPr id="79878" name="Rectangle 6"/>
          <p:cNvSpPr>
            <a:spLocks noGrp="1" noRot="1" noChangeArrowheads="1"/>
          </p:cNvSpPr>
          <p:nvPr>
            <p:ph sz="quarter" idx="1"/>
          </p:nvPr>
        </p:nvSpPr>
        <p:spPr/>
        <p:txBody>
          <a:bodyPr/>
          <a:lstStyle/>
          <a:p>
            <a:r>
              <a:rPr lang="en-GB" dirty="0" err="1"/>
              <a:t>Bedankt</a:t>
            </a:r>
            <a:r>
              <a:rPr lang="en-GB" dirty="0"/>
              <a:t> </a:t>
            </a:r>
            <a:r>
              <a:rPr lang="en-GB" dirty="0" err="1"/>
              <a:t>dat</a:t>
            </a:r>
            <a:r>
              <a:rPr lang="en-GB" dirty="0"/>
              <a:t> </a:t>
            </a:r>
            <a:r>
              <a:rPr lang="en-GB" dirty="0" err="1"/>
              <a:t>ik</a:t>
            </a:r>
            <a:r>
              <a:rPr lang="en-GB" dirty="0"/>
              <a:t> </a:t>
            </a:r>
            <a:r>
              <a:rPr lang="en-GB" dirty="0" err="1"/>
              <a:t>jullie</a:t>
            </a:r>
            <a:r>
              <a:rPr lang="en-GB" dirty="0"/>
              <a:t> </a:t>
            </a:r>
            <a:r>
              <a:rPr lang="en-GB" dirty="0" err="1"/>
              <a:t>mijn</a:t>
            </a:r>
            <a:r>
              <a:rPr lang="en-GB" dirty="0"/>
              <a:t> </a:t>
            </a:r>
            <a:r>
              <a:rPr lang="en-GB" dirty="0" err="1"/>
              <a:t>verhaal</a:t>
            </a:r>
            <a:r>
              <a:rPr lang="en-GB" dirty="0"/>
              <a:t> </a:t>
            </a:r>
            <a:r>
              <a:rPr lang="en-GB" dirty="0" err="1"/>
              <a:t>mocht</a:t>
            </a:r>
            <a:r>
              <a:rPr lang="en-GB" dirty="0"/>
              <a:t> </a:t>
            </a:r>
            <a:r>
              <a:rPr lang="en-GB" dirty="0" err="1"/>
              <a:t>komen</a:t>
            </a:r>
            <a:r>
              <a:rPr lang="en-GB" dirty="0"/>
              <a:t> </a:t>
            </a:r>
            <a:r>
              <a:rPr lang="en-GB" dirty="0" err="1"/>
              <a:t>vertellen</a:t>
            </a:r>
            <a:r>
              <a:rPr lang="en-GB" dirty="0"/>
              <a:t>.</a:t>
            </a:r>
          </a:p>
          <a:p>
            <a:endParaRPr lang="en-GB" dirty="0"/>
          </a:p>
          <a:p>
            <a:r>
              <a:rPr lang="en-GB" dirty="0" err="1"/>
              <a:t>Zijn</a:t>
            </a:r>
            <a:r>
              <a:rPr lang="en-GB" dirty="0"/>
              <a:t> </a:t>
            </a:r>
            <a:r>
              <a:rPr lang="en-GB" dirty="0" err="1"/>
              <a:t>er</a:t>
            </a:r>
            <a:r>
              <a:rPr lang="en-GB" dirty="0"/>
              <a:t> </a:t>
            </a:r>
            <a:r>
              <a:rPr lang="en-GB" dirty="0" err="1"/>
              <a:t>nog</a:t>
            </a:r>
            <a:r>
              <a:rPr lang="en-GB" dirty="0"/>
              <a:t> </a:t>
            </a:r>
            <a:r>
              <a:rPr lang="en-GB" dirty="0" err="1"/>
              <a:t>vragen</a:t>
            </a:r>
            <a:r>
              <a:rPr lang="en-GB" dirty="0"/>
              <a:t> </a:t>
            </a:r>
            <a:r>
              <a:rPr lang="en-GB" dirty="0" smtClean="0"/>
              <a:t>?</a:t>
            </a:r>
          </a:p>
          <a:p>
            <a:endParaRPr lang="en-GB" dirty="0" smtClean="0"/>
          </a:p>
          <a:p>
            <a:endParaRPr lang="en-GB" dirty="0" smtClean="0"/>
          </a:p>
          <a:p>
            <a:endParaRPr lang="en-GB" dirty="0" smtClean="0"/>
          </a:p>
          <a:p>
            <a:r>
              <a:rPr lang="en-GB" sz="1400" dirty="0" err="1" smtClean="0"/>
              <a:t>Wie</a:t>
            </a:r>
            <a:r>
              <a:rPr lang="en-GB" sz="1400" dirty="0" smtClean="0"/>
              <a:t> van </a:t>
            </a:r>
            <a:r>
              <a:rPr lang="en-GB" sz="1400" dirty="0" err="1" smtClean="0"/>
              <a:t>jullie</a:t>
            </a:r>
            <a:r>
              <a:rPr lang="en-GB" sz="1400" dirty="0" smtClean="0"/>
              <a:t> </a:t>
            </a:r>
            <a:r>
              <a:rPr lang="en-GB" sz="1400" dirty="0" err="1" smtClean="0"/>
              <a:t>kijkt</a:t>
            </a:r>
            <a:r>
              <a:rPr lang="en-GB" sz="1400" dirty="0" smtClean="0"/>
              <a:t> </a:t>
            </a:r>
            <a:r>
              <a:rPr lang="en-GB" sz="1400" dirty="0" err="1" smtClean="0"/>
              <a:t>naar</a:t>
            </a:r>
            <a:r>
              <a:rPr lang="en-GB" sz="1400" dirty="0" smtClean="0"/>
              <a:t> Temptation Island ?</a:t>
            </a:r>
          </a:p>
          <a:p>
            <a:r>
              <a:rPr lang="en-US" sz="1400" dirty="0" smtClean="0">
                <a:hlinkClick r:id="rId3"/>
              </a:rPr>
              <a:t>www.bloggen.be/ulrikboon</a:t>
            </a:r>
            <a:endParaRPr lang="en-US" sz="1400" dirty="0" smtClean="0"/>
          </a:p>
          <a:p>
            <a:endParaRPr 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normAutofit fontScale="90000"/>
          </a:bodyPr>
          <a:lstStyle/>
          <a:p>
            <a:r>
              <a:rPr lang="en-GB"/>
              <a:t>Waar was ik mee bezig tot 2001?</a:t>
            </a:r>
            <a:endParaRPr lang="en-US"/>
          </a:p>
        </p:txBody>
      </p:sp>
      <p:sp>
        <p:nvSpPr>
          <p:cNvPr id="5123" name="Rectangle 3"/>
          <p:cNvSpPr>
            <a:spLocks noGrp="1" noRot="1" noChangeArrowheads="1"/>
          </p:cNvSpPr>
          <p:nvPr>
            <p:ph sz="quarter" idx="1"/>
          </p:nvPr>
        </p:nvSpPr>
        <p:spPr>
          <a:xfrm>
            <a:off x="301625" y="1295400"/>
            <a:ext cx="8540750" cy="4803775"/>
          </a:xfrm>
        </p:spPr>
        <p:txBody>
          <a:bodyPr/>
          <a:lstStyle/>
          <a:p>
            <a:endParaRPr lang="en-GB" sz="2400" dirty="0" smtClean="0"/>
          </a:p>
          <a:p>
            <a:r>
              <a:rPr lang="en-GB" sz="2400" dirty="0" err="1" smtClean="0"/>
              <a:t>Verpleegkundige</a:t>
            </a:r>
            <a:r>
              <a:rPr lang="en-GB" sz="2400" dirty="0" smtClean="0"/>
              <a:t> </a:t>
            </a:r>
            <a:r>
              <a:rPr lang="en-GB" sz="2400" dirty="0"/>
              <a:t>op de </a:t>
            </a:r>
            <a:r>
              <a:rPr lang="en-GB" sz="2400" dirty="0" err="1"/>
              <a:t>spoed</a:t>
            </a:r>
            <a:r>
              <a:rPr lang="en-GB" sz="2400" dirty="0"/>
              <a:t> in </a:t>
            </a:r>
            <a:r>
              <a:rPr lang="en-GB" sz="2400" dirty="0" err="1"/>
              <a:t>Vilvoorde</a:t>
            </a:r>
            <a:r>
              <a:rPr lang="en-GB" sz="2400" dirty="0"/>
              <a:t> (Van </a:t>
            </a:r>
            <a:r>
              <a:rPr lang="en-GB" sz="2400" dirty="0" err="1"/>
              <a:t>Helmont</a:t>
            </a:r>
            <a:r>
              <a:rPr lang="en-GB" sz="2400" dirty="0"/>
              <a:t>/ nu Jan </a:t>
            </a:r>
            <a:r>
              <a:rPr lang="en-GB" sz="2400" dirty="0" err="1"/>
              <a:t>Portaels</a:t>
            </a:r>
            <a:r>
              <a:rPr lang="en-GB" sz="2400" dirty="0"/>
              <a:t>)</a:t>
            </a:r>
          </a:p>
          <a:p>
            <a:r>
              <a:rPr lang="en-GB" sz="2400" dirty="0" err="1"/>
              <a:t>Vrijwillige</a:t>
            </a:r>
            <a:r>
              <a:rPr lang="en-GB" sz="2400" dirty="0"/>
              <a:t> </a:t>
            </a:r>
            <a:r>
              <a:rPr lang="en-GB" sz="2400" dirty="0" err="1"/>
              <a:t>brandweerman</a:t>
            </a:r>
            <a:r>
              <a:rPr lang="en-GB" sz="2400" dirty="0"/>
              <a:t> en </a:t>
            </a:r>
            <a:r>
              <a:rPr lang="en-GB" sz="2400" dirty="0" err="1"/>
              <a:t>ambulancier</a:t>
            </a:r>
            <a:r>
              <a:rPr lang="en-GB" sz="2400" dirty="0"/>
              <a:t> </a:t>
            </a:r>
            <a:r>
              <a:rPr lang="en-GB" sz="2400" dirty="0" err="1"/>
              <a:t>bij</a:t>
            </a:r>
            <a:r>
              <a:rPr lang="en-GB" sz="2400" dirty="0"/>
              <a:t> </a:t>
            </a:r>
            <a:r>
              <a:rPr lang="en-GB" sz="2400" dirty="0" err="1"/>
              <a:t>brandweer</a:t>
            </a:r>
            <a:r>
              <a:rPr lang="en-GB" sz="2400" dirty="0"/>
              <a:t> </a:t>
            </a:r>
            <a:r>
              <a:rPr lang="en-GB" sz="2400" dirty="0" err="1"/>
              <a:t>Asse</a:t>
            </a:r>
            <a:r>
              <a:rPr lang="en-GB" sz="2400" dirty="0"/>
              <a:t>, </a:t>
            </a:r>
            <a:r>
              <a:rPr lang="en-GB" sz="2400" dirty="0" err="1"/>
              <a:t>vooral</a:t>
            </a:r>
            <a:r>
              <a:rPr lang="en-GB" sz="2400" dirty="0"/>
              <a:t> </a:t>
            </a:r>
            <a:r>
              <a:rPr lang="en-GB" sz="2400" dirty="0" err="1"/>
              <a:t>voor</a:t>
            </a:r>
            <a:r>
              <a:rPr lang="en-GB" sz="2400" dirty="0"/>
              <a:t> </a:t>
            </a:r>
            <a:r>
              <a:rPr lang="en-GB" sz="2400" dirty="0" err="1"/>
              <a:t>voorpost</a:t>
            </a:r>
            <a:r>
              <a:rPr lang="en-GB" sz="2400" dirty="0"/>
              <a:t> </a:t>
            </a:r>
            <a:r>
              <a:rPr lang="en-GB" sz="2400" dirty="0" err="1"/>
              <a:t>Dilbeek</a:t>
            </a:r>
            <a:r>
              <a:rPr lang="en-GB" sz="2400" dirty="0"/>
              <a:t>.</a:t>
            </a:r>
          </a:p>
          <a:p>
            <a:r>
              <a:rPr lang="en-GB" sz="2400" dirty="0" err="1"/>
              <a:t>Een</a:t>
            </a:r>
            <a:r>
              <a:rPr lang="en-GB" sz="2400" dirty="0"/>
              <a:t> </a:t>
            </a:r>
            <a:r>
              <a:rPr lang="en-GB" sz="2400" dirty="0" err="1"/>
              <a:t>tof</a:t>
            </a:r>
            <a:r>
              <a:rPr lang="en-GB" sz="2400" dirty="0"/>
              <a:t> en </a:t>
            </a:r>
            <a:r>
              <a:rPr lang="en-GB" sz="2400" dirty="0" err="1"/>
              <a:t>aangenaam</a:t>
            </a:r>
            <a:r>
              <a:rPr lang="en-GB" sz="2400" dirty="0"/>
              <a:t> </a:t>
            </a:r>
            <a:r>
              <a:rPr lang="en-GB" sz="2400" dirty="0" err="1"/>
              <a:t>leven</a:t>
            </a:r>
            <a:r>
              <a:rPr lang="en-GB" sz="2400" dirty="0"/>
              <a:t>, </a:t>
            </a:r>
            <a:r>
              <a:rPr lang="en-GB" sz="2400" dirty="0" err="1"/>
              <a:t>vol</a:t>
            </a:r>
            <a:r>
              <a:rPr lang="en-GB" sz="2400" dirty="0"/>
              <a:t> </a:t>
            </a:r>
            <a:r>
              <a:rPr lang="en-GB" sz="2400" dirty="0" err="1"/>
              <a:t>aktie</a:t>
            </a:r>
            <a:r>
              <a:rPr lang="en-GB" sz="2400" dirty="0"/>
              <a:t>, </a:t>
            </a:r>
            <a:r>
              <a:rPr lang="en-GB" sz="2400" dirty="0" err="1"/>
              <a:t>vrienden</a:t>
            </a:r>
            <a:r>
              <a:rPr lang="en-GB" sz="2400" dirty="0"/>
              <a:t>, </a:t>
            </a:r>
            <a:r>
              <a:rPr lang="en-GB" sz="2400" dirty="0" err="1"/>
              <a:t>een</a:t>
            </a:r>
            <a:r>
              <a:rPr lang="en-GB" sz="2400" dirty="0"/>
              <a:t> </a:t>
            </a:r>
            <a:r>
              <a:rPr lang="en-GB" sz="2400" dirty="0" err="1"/>
              <a:t>tof</a:t>
            </a:r>
            <a:r>
              <a:rPr lang="en-GB" sz="2400" dirty="0"/>
              <a:t> </a:t>
            </a:r>
            <a:r>
              <a:rPr lang="en-GB" sz="2400" dirty="0" err="1"/>
              <a:t>lief</a:t>
            </a:r>
            <a:r>
              <a:rPr lang="en-GB" sz="2400" dirty="0"/>
              <a:t>,…</a:t>
            </a:r>
            <a:endParaRPr lang="en-US" sz="2400" dirty="0"/>
          </a:p>
        </p:txBody>
      </p:sp>
      <p:pic>
        <p:nvPicPr>
          <p:cNvPr id="5125" name="Picture 5" descr="MCj03890020000[1]"/>
          <p:cNvPicPr>
            <a:picLocks noChangeAspect="1" noChangeArrowheads="1"/>
          </p:cNvPicPr>
          <p:nvPr/>
        </p:nvPicPr>
        <p:blipFill>
          <a:blip r:embed="rId3"/>
          <a:srcRect/>
          <a:stretch>
            <a:fillRect/>
          </a:stretch>
        </p:blipFill>
        <p:spPr bwMode="auto">
          <a:xfrm>
            <a:off x="3048000" y="3733800"/>
            <a:ext cx="1611313" cy="2571750"/>
          </a:xfrm>
          <a:prstGeom prst="rect">
            <a:avLst/>
          </a:prstGeom>
          <a:noFill/>
        </p:spPr>
      </p:pic>
      <p:pic>
        <p:nvPicPr>
          <p:cNvPr id="5127" name="Picture 7" descr="MCj02300230000[1]"/>
          <p:cNvPicPr>
            <a:picLocks noChangeAspect="1" noChangeArrowheads="1"/>
          </p:cNvPicPr>
          <p:nvPr/>
        </p:nvPicPr>
        <p:blipFill>
          <a:blip r:embed="rId4"/>
          <a:srcRect/>
          <a:stretch>
            <a:fillRect/>
          </a:stretch>
        </p:blipFill>
        <p:spPr bwMode="auto">
          <a:xfrm>
            <a:off x="7075488" y="3657600"/>
            <a:ext cx="1520825" cy="2765425"/>
          </a:xfrm>
          <a:prstGeom prst="rect">
            <a:avLst/>
          </a:prstGeom>
          <a:noFill/>
        </p:spPr>
      </p:pic>
      <p:pic>
        <p:nvPicPr>
          <p:cNvPr id="5128" name="Picture 8" descr="MCj02390350000[1]"/>
          <p:cNvPicPr>
            <a:picLocks noChangeAspect="1" noChangeArrowheads="1"/>
          </p:cNvPicPr>
          <p:nvPr/>
        </p:nvPicPr>
        <p:blipFill>
          <a:blip r:embed="rId5"/>
          <a:srcRect/>
          <a:stretch>
            <a:fillRect/>
          </a:stretch>
        </p:blipFill>
        <p:spPr bwMode="auto">
          <a:xfrm>
            <a:off x="381000" y="4918075"/>
            <a:ext cx="2362200" cy="1420813"/>
          </a:xfrm>
          <a:prstGeom prst="rect">
            <a:avLst/>
          </a:prstGeom>
          <a:noFill/>
        </p:spPr>
      </p:pic>
      <p:pic>
        <p:nvPicPr>
          <p:cNvPr id="5131" name="Picture 11" descr="MCj03127300000[1]"/>
          <p:cNvPicPr>
            <a:picLocks noChangeAspect="1" noChangeArrowheads="1"/>
          </p:cNvPicPr>
          <p:nvPr/>
        </p:nvPicPr>
        <p:blipFill>
          <a:blip r:embed="rId6"/>
          <a:srcRect/>
          <a:stretch>
            <a:fillRect/>
          </a:stretch>
        </p:blipFill>
        <p:spPr bwMode="auto">
          <a:xfrm>
            <a:off x="5029200" y="4419600"/>
            <a:ext cx="1789113" cy="18161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en-GB"/>
              <a:t>Wat gebeurde er ?</a:t>
            </a:r>
            <a:endParaRPr lang="en-US"/>
          </a:p>
        </p:txBody>
      </p:sp>
      <p:sp>
        <p:nvSpPr>
          <p:cNvPr id="6147" name="Rectangle 3"/>
          <p:cNvSpPr>
            <a:spLocks noGrp="1" noRot="1" noChangeArrowheads="1"/>
          </p:cNvSpPr>
          <p:nvPr>
            <p:ph sz="quarter" idx="1"/>
          </p:nvPr>
        </p:nvSpPr>
        <p:spPr>
          <a:xfrm>
            <a:off x="301625" y="1368425"/>
            <a:ext cx="8540750" cy="4879975"/>
          </a:xfrm>
        </p:spPr>
        <p:txBody>
          <a:bodyPr/>
          <a:lstStyle/>
          <a:p>
            <a:endParaRPr lang="en-GB" sz="2400" dirty="0" smtClean="0"/>
          </a:p>
          <a:p>
            <a:r>
              <a:rPr lang="en-GB" sz="2400" dirty="0" smtClean="0"/>
              <a:t>Op </a:t>
            </a:r>
            <a:r>
              <a:rPr lang="en-GB" sz="2400" dirty="0"/>
              <a:t>23 </a:t>
            </a:r>
            <a:r>
              <a:rPr lang="en-GB" sz="2400" dirty="0" err="1"/>
              <a:t>september</a:t>
            </a:r>
            <a:r>
              <a:rPr lang="en-GB" sz="2400" dirty="0"/>
              <a:t> 2001 was </a:t>
            </a:r>
            <a:r>
              <a:rPr lang="en-GB" sz="2400" dirty="0" err="1"/>
              <a:t>er</a:t>
            </a:r>
            <a:r>
              <a:rPr lang="en-GB" sz="2400" dirty="0"/>
              <a:t> in </a:t>
            </a:r>
            <a:r>
              <a:rPr lang="en-GB" sz="2400" dirty="0" err="1"/>
              <a:t>ons</a:t>
            </a:r>
            <a:r>
              <a:rPr lang="en-GB" sz="2400" dirty="0"/>
              <a:t> </a:t>
            </a:r>
            <a:r>
              <a:rPr lang="en-GB" sz="2400" dirty="0" err="1"/>
              <a:t>dorp</a:t>
            </a:r>
            <a:r>
              <a:rPr lang="en-GB" sz="2400" dirty="0"/>
              <a:t> (</a:t>
            </a:r>
            <a:r>
              <a:rPr lang="en-GB" sz="2400" dirty="0" smtClean="0"/>
              <a:t>St-</a:t>
            </a:r>
            <a:r>
              <a:rPr lang="en-GB" sz="2400" dirty="0" err="1" smtClean="0"/>
              <a:t>Ulriks</a:t>
            </a:r>
            <a:r>
              <a:rPr lang="en-GB" sz="2400" dirty="0" smtClean="0"/>
              <a:t>-</a:t>
            </a:r>
            <a:r>
              <a:rPr lang="en-GB" sz="2400" dirty="0" err="1" smtClean="0"/>
              <a:t>Kapelle</a:t>
            </a:r>
            <a:r>
              <a:rPr lang="en-GB" sz="2400" dirty="0"/>
              <a:t>, </a:t>
            </a:r>
            <a:r>
              <a:rPr lang="en-GB" sz="2400" dirty="0" err="1"/>
              <a:t>Dilbeek</a:t>
            </a:r>
            <a:r>
              <a:rPr lang="en-GB" sz="2400" dirty="0"/>
              <a:t>) </a:t>
            </a:r>
            <a:r>
              <a:rPr lang="en-GB" sz="2400" dirty="0" err="1"/>
              <a:t>een</a:t>
            </a:r>
            <a:r>
              <a:rPr lang="en-GB" sz="2400" dirty="0"/>
              <a:t> </a:t>
            </a:r>
            <a:r>
              <a:rPr lang="en-GB" sz="2400" dirty="0" err="1"/>
              <a:t>fuif</a:t>
            </a:r>
            <a:r>
              <a:rPr lang="en-GB" sz="2400" dirty="0"/>
              <a:t> van de </a:t>
            </a:r>
            <a:r>
              <a:rPr lang="en-GB" sz="2400" dirty="0" err="1"/>
              <a:t>plaatselijke</a:t>
            </a:r>
            <a:r>
              <a:rPr lang="en-GB" sz="2400" dirty="0"/>
              <a:t> </a:t>
            </a:r>
            <a:r>
              <a:rPr lang="en-GB" sz="2400" dirty="0" err="1"/>
              <a:t>Chiro</a:t>
            </a:r>
            <a:r>
              <a:rPr lang="en-GB" sz="2400" dirty="0"/>
              <a:t>. </a:t>
            </a:r>
            <a:r>
              <a:rPr lang="en-GB" sz="2400" dirty="0" err="1"/>
              <a:t>Ter</a:t>
            </a:r>
            <a:r>
              <a:rPr lang="en-GB" sz="2400" dirty="0"/>
              <a:t> </a:t>
            </a:r>
            <a:r>
              <a:rPr lang="en-GB" sz="2400" dirty="0" err="1"/>
              <a:t>gelegenheid</a:t>
            </a:r>
            <a:r>
              <a:rPr lang="en-GB" sz="2400" dirty="0"/>
              <a:t> van het 50-jarig </a:t>
            </a:r>
            <a:r>
              <a:rPr lang="en-GB" sz="2400" dirty="0" err="1"/>
              <a:t>bestaan</a:t>
            </a:r>
            <a:r>
              <a:rPr lang="en-GB" sz="2400" dirty="0"/>
              <a:t> </a:t>
            </a:r>
            <a:r>
              <a:rPr lang="en-GB" sz="2400" dirty="0" err="1"/>
              <a:t>werd</a:t>
            </a:r>
            <a:r>
              <a:rPr lang="en-GB" sz="2400" dirty="0"/>
              <a:t> </a:t>
            </a:r>
            <a:r>
              <a:rPr lang="en-GB" sz="2400" dirty="0" err="1"/>
              <a:t>er</a:t>
            </a:r>
            <a:r>
              <a:rPr lang="en-GB" sz="2400" dirty="0"/>
              <a:t> in </a:t>
            </a:r>
            <a:r>
              <a:rPr lang="en-GB" sz="2400" dirty="0" err="1"/>
              <a:t>Kasteel</a:t>
            </a:r>
            <a:r>
              <a:rPr lang="en-GB" sz="2400" dirty="0"/>
              <a:t> La </a:t>
            </a:r>
            <a:r>
              <a:rPr lang="en-GB" sz="2400" dirty="0" err="1"/>
              <a:t>Motte</a:t>
            </a:r>
            <a:r>
              <a:rPr lang="en-GB" sz="2400" dirty="0"/>
              <a:t> </a:t>
            </a:r>
            <a:r>
              <a:rPr lang="en-GB" sz="2400" dirty="0" err="1"/>
              <a:t>een</a:t>
            </a:r>
            <a:r>
              <a:rPr lang="en-GB" sz="2400" dirty="0"/>
              <a:t> </a:t>
            </a:r>
            <a:r>
              <a:rPr lang="en-GB" sz="2400" dirty="0" err="1"/>
              <a:t>fuif</a:t>
            </a:r>
            <a:r>
              <a:rPr lang="en-GB" sz="2400" dirty="0"/>
              <a:t> </a:t>
            </a:r>
            <a:r>
              <a:rPr lang="en-GB" sz="2400" dirty="0" err="1"/>
              <a:t>georganiseerd</a:t>
            </a:r>
            <a:r>
              <a:rPr lang="en-GB" sz="2400" dirty="0"/>
              <a:t>. </a:t>
            </a:r>
            <a:br>
              <a:rPr lang="en-GB" sz="2400" dirty="0"/>
            </a:br>
            <a:endParaRPr lang="en-GB" sz="2400" dirty="0"/>
          </a:p>
          <a:p>
            <a:r>
              <a:rPr lang="en-GB" sz="2400" dirty="0" err="1"/>
              <a:t>Ik</a:t>
            </a:r>
            <a:r>
              <a:rPr lang="en-GB" sz="2400" dirty="0"/>
              <a:t> was </a:t>
            </a:r>
            <a:r>
              <a:rPr lang="en-GB" sz="2400" dirty="0" err="1"/>
              <a:t>samen</a:t>
            </a:r>
            <a:r>
              <a:rPr lang="en-GB" sz="2400" dirty="0"/>
              <a:t> met </a:t>
            </a:r>
            <a:r>
              <a:rPr lang="en-GB" sz="2400" dirty="0" err="1"/>
              <a:t>andere</a:t>
            </a:r>
            <a:r>
              <a:rPr lang="en-GB" sz="2400" dirty="0"/>
              <a:t> </a:t>
            </a:r>
            <a:r>
              <a:rPr lang="en-GB" sz="2400" dirty="0" err="1"/>
              <a:t>gasten</a:t>
            </a:r>
            <a:r>
              <a:rPr lang="en-GB" sz="2400" dirty="0"/>
              <a:t> </a:t>
            </a:r>
            <a:r>
              <a:rPr lang="en-GB" sz="2400" dirty="0" err="1"/>
              <a:t>verantwoordelijk</a:t>
            </a:r>
            <a:r>
              <a:rPr lang="en-GB" sz="2400" dirty="0"/>
              <a:t> </a:t>
            </a:r>
            <a:r>
              <a:rPr lang="en-GB" sz="2400" dirty="0" err="1"/>
              <a:t>voor</a:t>
            </a:r>
            <a:r>
              <a:rPr lang="en-GB" sz="2400" dirty="0"/>
              <a:t> de Security. </a:t>
            </a:r>
            <a:r>
              <a:rPr lang="en-GB" sz="2400" dirty="0" err="1"/>
              <a:t>Mijn</a:t>
            </a:r>
            <a:r>
              <a:rPr lang="en-GB" sz="2400" dirty="0"/>
              <a:t> </a:t>
            </a:r>
            <a:r>
              <a:rPr lang="en-GB" sz="2400" dirty="0" err="1"/>
              <a:t>ervaring</a:t>
            </a:r>
            <a:r>
              <a:rPr lang="en-GB" sz="2400" dirty="0"/>
              <a:t> </a:t>
            </a:r>
            <a:r>
              <a:rPr lang="en-GB" sz="2400" dirty="0" err="1"/>
              <a:t>als</a:t>
            </a:r>
            <a:r>
              <a:rPr lang="en-GB" sz="2400" dirty="0"/>
              <a:t> </a:t>
            </a:r>
            <a:r>
              <a:rPr lang="en-GB" sz="2400" dirty="0" err="1"/>
              <a:t>spoedgevallenverpleegkundige</a:t>
            </a:r>
            <a:r>
              <a:rPr lang="en-GB" sz="2400" dirty="0"/>
              <a:t> en </a:t>
            </a:r>
            <a:r>
              <a:rPr lang="en-GB" sz="2400" dirty="0" err="1"/>
              <a:t>brandweerman</a:t>
            </a:r>
            <a:r>
              <a:rPr lang="en-GB" sz="2400" dirty="0"/>
              <a:t>/ </a:t>
            </a:r>
            <a:r>
              <a:rPr lang="en-GB" sz="2400" dirty="0" err="1"/>
              <a:t>ambulancier</a:t>
            </a:r>
            <a:r>
              <a:rPr lang="en-GB" sz="2400" dirty="0"/>
              <a:t> </a:t>
            </a:r>
            <a:r>
              <a:rPr lang="en-GB" sz="2400" dirty="0" err="1"/>
              <a:t>zouden</a:t>
            </a:r>
            <a:r>
              <a:rPr lang="en-GB" sz="2400" dirty="0"/>
              <a:t> </a:t>
            </a:r>
            <a:r>
              <a:rPr lang="en-GB" sz="2400" dirty="0" err="1"/>
              <a:t>mij</a:t>
            </a:r>
            <a:r>
              <a:rPr lang="en-GB" sz="2400" dirty="0"/>
              <a:t> </a:t>
            </a:r>
            <a:r>
              <a:rPr lang="en-GB" sz="2400" dirty="0" err="1"/>
              <a:t>hier</a:t>
            </a:r>
            <a:r>
              <a:rPr lang="en-GB" sz="2400" dirty="0"/>
              <a:t> </a:t>
            </a:r>
            <a:r>
              <a:rPr lang="en-GB" sz="2400" dirty="0" err="1"/>
              <a:t>zeker</a:t>
            </a:r>
            <a:r>
              <a:rPr lang="en-GB" sz="2400" dirty="0"/>
              <a:t> van pas </a:t>
            </a:r>
            <a:r>
              <a:rPr lang="en-GB" sz="2400" dirty="0" err="1"/>
              <a:t>komen</a:t>
            </a:r>
            <a:r>
              <a:rPr lang="en-GB" sz="2400" dirty="0"/>
              <a:t>.</a:t>
            </a:r>
            <a:br>
              <a:rPr lang="en-GB" sz="2400" dirty="0"/>
            </a:br>
            <a:endParaRPr lang="en-US" sz="2400" dirty="0"/>
          </a:p>
        </p:txBody>
      </p:sp>
      <p:pic>
        <p:nvPicPr>
          <p:cNvPr id="6148" name="Picture 4" descr="MCj03983690000[1]"/>
          <p:cNvPicPr>
            <a:picLocks noChangeAspect="1" noChangeArrowheads="1"/>
          </p:cNvPicPr>
          <p:nvPr/>
        </p:nvPicPr>
        <p:blipFill>
          <a:blip r:embed="rId3"/>
          <a:srcRect/>
          <a:stretch>
            <a:fillRect/>
          </a:stretch>
        </p:blipFill>
        <p:spPr bwMode="auto">
          <a:xfrm>
            <a:off x="4876800" y="4475163"/>
            <a:ext cx="3448050" cy="238283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a:noFill/>
          <a:ln/>
        </p:spPr>
        <p:txBody>
          <a:bodyPr/>
          <a:lstStyle/>
          <a:p>
            <a:r>
              <a:rPr lang="en-GB"/>
              <a:t>Een klop op mijn hoofd.</a:t>
            </a:r>
            <a:endParaRPr lang="en-US"/>
          </a:p>
        </p:txBody>
      </p:sp>
      <p:sp>
        <p:nvSpPr>
          <p:cNvPr id="29699" name="Rectangle 3"/>
          <p:cNvSpPr>
            <a:spLocks noGrp="1" noRot="1" noChangeArrowheads="1"/>
          </p:cNvSpPr>
          <p:nvPr>
            <p:ph sz="quarter" idx="1"/>
          </p:nvPr>
        </p:nvSpPr>
        <p:spPr>
          <a:xfrm>
            <a:off x="304800" y="1600200"/>
            <a:ext cx="8229600" cy="4525963"/>
          </a:xfrm>
        </p:spPr>
        <p:txBody>
          <a:bodyPr/>
          <a:lstStyle/>
          <a:p>
            <a:pPr eaLnBrk="0" hangingPunct="0">
              <a:lnSpc>
                <a:spcPct val="80000"/>
              </a:lnSpc>
              <a:buFont typeface="Wingdings" pitchFamily="2" charset="2"/>
              <a:buNone/>
            </a:pPr>
            <a:r>
              <a:rPr lang="en-GB" sz="2400"/>
              <a:t>De fuif zelf was heel goed verlopen, goede ambiance, veel volk en veel plezier</a:t>
            </a:r>
            <a:br>
              <a:rPr lang="en-GB" sz="2400"/>
            </a:br>
            <a:endParaRPr lang="en-GB" sz="2400"/>
          </a:p>
          <a:p>
            <a:pPr eaLnBrk="0" hangingPunct="0">
              <a:lnSpc>
                <a:spcPct val="80000"/>
              </a:lnSpc>
            </a:pPr>
            <a:r>
              <a:rPr lang="en-GB" sz="2400"/>
              <a:t>Maar dan gebeurde het.  s’ Morgens kwam er een nieuwe groep toe en die veroorzaakten direct amok. Eén van hen trok een stuk hout los van de dansvloer en wou daarmee een andere gast te lijf gaan. Ik stond daar direct samen met een paar andere security-mannen met opgeheven handen tussen de 2 in. Wij probeerden ze te kalmeren.</a:t>
            </a:r>
            <a:br>
              <a:rPr lang="en-GB" sz="2400"/>
            </a:br>
            <a:endParaRPr lang="en-GB" sz="2400"/>
          </a:p>
          <a:p>
            <a:pPr eaLnBrk="0" hangingPunct="0">
              <a:lnSpc>
                <a:spcPct val="80000"/>
              </a:lnSpc>
            </a:pPr>
            <a:r>
              <a:rPr lang="en-GB" sz="2400"/>
              <a:t>Plots is er vanachter mij een andere gast gekomen en die heeft mij een slag onder mijn oog gegeven. Ik duizelde even maar kon mij staande houden.</a:t>
            </a:r>
            <a:endParaRPr lang="en-US"/>
          </a:p>
        </p:txBody>
      </p:sp>
      <p:pic>
        <p:nvPicPr>
          <p:cNvPr id="29702" name="Picture 6" descr="MCBD06990_0000[1]"/>
          <p:cNvPicPr>
            <a:picLocks noChangeAspect="1" noChangeArrowheads="1"/>
          </p:cNvPicPr>
          <p:nvPr/>
        </p:nvPicPr>
        <p:blipFill>
          <a:blip r:embed="rId3"/>
          <a:srcRect/>
          <a:stretch>
            <a:fillRect/>
          </a:stretch>
        </p:blipFill>
        <p:spPr bwMode="auto">
          <a:xfrm>
            <a:off x="7620000" y="5562600"/>
            <a:ext cx="1219200" cy="10350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Rot="1" noChangeArrowheads="1"/>
          </p:cNvSpPr>
          <p:nvPr>
            <p:ph type="ctrTitle"/>
          </p:nvPr>
        </p:nvSpPr>
        <p:spPr>
          <a:xfrm>
            <a:off x="304800" y="381000"/>
            <a:ext cx="8610600" cy="5410200"/>
          </a:xfrm>
        </p:spPr>
        <p:txBody>
          <a:bodyPr>
            <a:normAutofit fontScale="90000"/>
          </a:bodyPr>
          <a:lstStyle/>
          <a:p>
            <a:pPr algn="l"/>
            <a:r>
              <a:rPr lang="en-GB" sz="2400" dirty="0" err="1"/>
              <a:t>Een</a:t>
            </a:r>
            <a:r>
              <a:rPr lang="en-GB" sz="2400" dirty="0"/>
              <a:t> week </a:t>
            </a:r>
            <a:r>
              <a:rPr lang="en-GB" sz="2400" dirty="0" err="1"/>
              <a:t>bleef</a:t>
            </a:r>
            <a:r>
              <a:rPr lang="en-GB" sz="2400" dirty="0"/>
              <a:t> </a:t>
            </a:r>
            <a:r>
              <a:rPr lang="en-GB" sz="2400" dirty="0" err="1"/>
              <a:t>ik</a:t>
            </a:r>
            <a:r>
              <a:rPr lang="en-GB" sz="2400" dirty="0"/>
              <a:t> </a:t>
            </a:r>
            <a:r>
              <a:rPr lang="en-GB" sz="2400" dirty="0" err="1"/>
              <a:t>thuis</a:t>
            </a:r>
            <a:r>
              <a:rPr lang="en-GB" sz="2400" dirty="0"/>
              <a:t> met </a:t>
            </a:r>
            <a:r>
              <a:rPr lang="en-GB" sz="2400" dirty="0" err="1"/>
              <a:t>een</a:t>
            </a:r>
            <a:r>
              <a:rPr lang="en-GB" sz="2400" dirty="0"/>
              <a:t> </a:t>
            </a:r>
            <a:r>
              <a:rPr lang="en-GB" sz="2400" dirty="0" err="1"/>
              <a:t>hersenschudding</a:t>
            </a:r>
            <a:r>
              <a:rPr lang="en-GB" sz="2400" dirty="0"/>
              <a:t>. </a:t>
            </a:r>
            <a:br>
              <a:rPr lang="en-GB" sz="2400" dirty="0"/>
            </a:br>
            <a:r>
              <a:rPr lang="en-GB" sz="2400" dirty="0" err="1"/>
              <a:t>Gedurende</a:t>
            </a:r>
            <a:r>
              <a:rPr lang="en-GB" sz="2400" dirty="0"/>
              <a:t> </a:t>
            </a:r>
            <a:r>
              <a:rPr lang="en-GB" sz="2400" dirty="0" err="1"/>
              <a:t>drie</a:t>
            </a:r>
            <a:r>
              <a:rPr lang="en-GB" sz="2400" dirty="0"/>
              <a:t> </a:t>
            </a:r>
            <a:r>
              <a:rPr lang="en-GB" sz="2400" dirty="0" err="1"/>
              <a:t>weken</a:t>
            </a:r>
            <a:r>
              <a:rPr lang="en-GB" sz="2400" dirty="0"/>
              <a:t> </a:t>
            </a:r>
            <a:r>
              <a:rPr lang="en-GB" sz="2400" dirty="0" err="1"/>
              <a:t>ben</a:t>
            </a:r>
            <a:r>
              <a:rPr lang="en-GB" sz="2400" dirty="0"/>
              <a:t> </a:t>
            </a:r>
            <a:r>
              <a:rPr lang="en-GB" sz="2400" dirty="0" err="1"/>
              <a:t>ik</a:t>
            </a:r>
            <a:r>
              <a:rPr lang="en-GB" sz="2400" dirty="0"/>
              <a:t> </a:t>
            </a:r>
            <a:r>
              <a:rPr lang="en-GB" sz="2400" dirty="0" err="1"/>
              <a:t>terug</a:t>
            </a:r>
            <a:r>
              <a:rPr lang="en-GB" sz="2400" dirty="0"/>
              <a:t> </a:t>
            </a:r>
            <a:r>
              <a:rPr lang="en-GB" sz="2400" dirty="0" err="1"/>
              <a:t>gaan</a:t>
            </a:r>
            <a:r>
              <a:rPr lang="en-GB" sz="2400" dirty="0"/>
              <a:t> </a:t>
            </a:r>
            <a:r>
              <a:rPr lang="en-GB" sz="2400" dirty="0" err="1"/>
              <a:t>werken</a:t>
            </a:r>
            <a:r>
              <a:rPr lang="en-GB" sz="2400" dirty="0"/>
              <a:t> (met </a:t>
            </a:r>
            <a:r>
              <a:rPr lang="en-GB" sz="2400" dirty="0" err="1"/>
              <a:t>voortdurende</a:t>
            </a:r>
            <a:r>
              <a:rPr lang="en-GB" sz="2400" dirty="0"/>
              <a:t> </a:t>
            </a:r>
            <a:r>
              <a:rPr lang="en-GB" sz="2400" dirty="0" err="1"/>
              <a:t>felle</a:t>
            </a:r>
            <a:r>
              <a:rPr lang="en-GB" sz="2400" dirty="0"/>
              <a:t> </a:t>
            </a:r>
            <a:r>
              <a:rPr lang="en-GB" sz="2400" dirty="0" err="1"/>
              <a:t>hoofdpijn</a:t>
            </a:r>
            <a:r>
              <a:rPr lang="en-GB" sz="2400" dirty="0"/>
              <a:t> </a:t>
            </a:r>
            <a:r>
              <a:rPr lang="en-GB" sz="2400" dirty="0" err="1"/>
              <a:t>weliswaar</a:t>
            </a:r>
            <a:r>
              <a:rPr lang="en-GB" sz="2400" dirty="0"/>
              <a:t>)</a:t>
            </a:r>
            <a:br>
              <a:rPr lang="en-GB" sz="2400" dirty="0"/>
            </a:br>
            <a:r>
              <a:rPr lang="en-GB" sz="2400" dirty="0" err="1"/>
              <a:t>Ik</a:t>
            </a:r>
            <a:r>
              <a:rPr lang="en-GB" sz="2400" dirty="0"/>
              <a:t> </a:t>
            </a:r>
            <a:r>
              <a:rPr lang="en-GB" sz="2400" dirty="0" err="1"/>
              <a:t>heb</a:t>
            </a:r>
            <a:r>
              <a:rPr lang="en-GB" sz="2400" dirty="0"/>
              <a:t> in die 3 </a:t>
            </a:r>
            <a:r>
              <a:rPr lang="en-GB" sz="2400" dirty="0" err="1"/>
              <a:t>weken</a:t>
            </a:r>
            <a:r>
              <a:rPr lang="en-GB" sz="2400" dirty="0"/>
              <a:t> de </a:t>
            </a:r>
            <a:r>
              <a:rPr lang="en-GB" sz="2400" dirty="0" err="1"/>
              <a:t>deur</a:t>
            </a:r>
            <a:r>
              <a:rPr lang="en-GB" sz="2400" dirty="0"/>
              <a:t> </a:t>
            </a:r>
            <a:r>
              <a:rPr lang="en-GB" sz="2400" dirty="0" err="1"/>
              <a:t>platgelopen</a:t>
            </a:r>
            <a:r>
              <a:rPr lang="en-GB" sz="2400" dirty="0"/>
              <a:t> van de </a:t>
            </a:r>
            <a:r>
              <a:rPr lang="en-GB" sz="2400" dirty="0" err="1"/>
              <a:t>neuroloog</a:t>
            </a:r>
            <a:r>
              <a:rPr lang="en-GB" sz="2400" dirty="0"/>
              <a:t>, de scanner, de EEG….. </a:t>
            </a:r>
            <a:r>
              <a:rPr lang="en-GB" sz="2400" dirty="0" err="1"/>
              <a:t>Buiten</a:t>
            </a:r>
            <a:r>
              <a:rPr lang="en-GB" sz="2400" dirty="0"/>
              <a:t> de </a:t>
            </a:r>
            <a:r>
              <a:rPr lang="en-GB" sz="2400" dirty="0" err="1"/>
              <a:t>hersenschudding</a:t>
            </a:r>
            <a:r>
              <a:rPr lang="en-GB" sz="2400" dirty="0"/>
              <a:t> </a:t>
            </a:r>
            <a:r>
              <a:rPr lang="en-GB" sz="2400" dirty="0" err="1"/>
              <a:t>vonden</a:t>
            </a:r>
            <a:r>
              <a:rPr lang="en-GB" sz="2400" dirty="0"/>
              <a:t> </a:t>
            </a:r>
            <a:r>
              <a:rPr lang="en-GB" sz="2400" dirty="0" err="1"/>
              <a:t>ze</a:t>
            </a:r>
            <a:r>
              <a:rPr lang="en-GB" sz="2400" dirty="0"/>
              <a:t> </a:t>
            </a:r>
            <a:r>
              <a:rPr lang="en-GB" sz="2400" dirty="0" err="1"/>
              <a:t>niets</a:t>
            </a:r>
            <a:r>
              <a:rPr lang="en-GB" sz="2400" dirty="0"/>
              <a:t>.</a:t>
            </a:r>
            <a:br>
              <a:rPr lang="en-GB" sz="2400" dirty="0"/>
            </a:br>
            <a:r>
              <a:rPr lang="en-GB" sz="2400" dirty="0" err="1"/>
              <a:t>Maar</a:t>
            </a:r>
            <a:r>
              <a:rPr lang="en-GB" sz="2400" dirty="0"/>
              <a:t> </a:t>
            </a:r>
            <a:r>
              <a:rPr lang="en-GB" sz="2400" dirty="0" err="1"/>
              <a:t>bij</a:t>
            </a:r>
            <a:r>
              <a:rPr lang="en-GB" sz="2400" dirty="0"/>
              <a:t> </a:t>
            </a:r>
            <a:r>
              <a:rPr lang="en-GB" sz="2400" dirty="0" err="1"/>
              <a:t>mij</a:t>
            </a:r>
            <a:r>
              <a:rPr lang="en-GB" sz="2400" dirty="0"/>
              <a:t> </a:t>
            </a:r>
            <a:r>
              <a:rPr lang="en-GB" sz="2400" dirty="0" err="1"/>
              <a:t>zat</a:t>
            </a:r>
            <a:r>
              <a:rPr lang="en-GB" sz="2400" dirty="0"/>
              <a:t> de </a:t>
            </a:r>
            <a:r>
              <a:rPr lang="en-GB" sz="2400" dirty="0" err="1"/>
              <a:t>bloeding</a:t>
            </a:r>
            <a:r>
              <a:rPr lang="en-GB" sz="2400" dirty="0"/>
              <a:t> </a:t>
            </a:r>
            <a:r>
              <a:rPr lang="en-GB" sz="2400" dirty="0" err="1"/>
              <a:t>eerst</a:t>
            </a:r>
            <a:r>
              <a:rPr lang="en-GB" sz="2400" dirty="0"/>
              <a:t> </a:t>
            </a:r>
            <a:r>
              <a:rPr lang="en-GB" sz="2400" dirty="0" err="1"/>
              <a:t>ingekapseld</a:t>
            </a:r>
            <a:r>
              <a:rPr lang="en-GB" sz="2400" dirty="0"/>
              <a:t> en is </a:t>
            </a:r>
            <a:r>
              <a:rPr lang="en-GB" sz="2400" dirty="0" err="1"/>
              <a:t>dan</a:t>
            </a:r>
            <a:r>
              <a:rPr lang="en-GB" sz="2400" dirty="0"/>
              <a:t> </a:t>
            </a:r>
            <a:r>
              <a:rPr lang="en-GB" sz="2400" dirty="0" err="1"/>
              <a:t>niet</a:t>
            </a:r>
            <a:r>
              <a:rPr lang="en-GB" sz="2400" dirty="0"/>
              <a:t> </a:t>
            </a:r>
            <a:r>
              <a:rPr lang="en-GB" sz="2400" dirty="0" err="1"/>
              <a:t>zichtbaar</a:t>
            </a:r>
            <a:r>
              <a:rPr lang="en-GB" sz="2400" dirty="0"/>
              <a:t> op de scans.</a:t>
            </a:r>
            <a:br>
              <a:rPr lang="en-GB" sz="2400" dirty="0"/>
            </a:br>
            <a:r>
              <a:rPr lang="en-GB" sz="2400" dirty="0"/>
              <a:t/>
            </a:r>
            <a:br>
              <a:rPr lang="en-GB" sz="2400" dirty="0"/>
            </a:br>
            <a:r>
              <a:rPr lang="en-GB" sz="2400" dirty="0"/>
              <a:t>Pas </a:t>
            </a:r>
            <a:r>
              <a:rPr lang="en-GB" sz="2400" dirty="0" err="1"/>
              <a:t>na</a:t>
            </a:r>
            <a:r>
              <a:rPr lang="en-GB" sz="2400" dirty="0"/>
              <a:t> </a:t>
            </a:r>
            <a:r>
              <a:rPr lang="en-GB" sz="2400" dirty="0" err="1"/>
              <a:t>een</a:t>
            </a:r>
            <a:r>
              <a:rPr lang="en-GB" sz="2400" dirty="0"/>
              <a:t> </a:t>
            </a:r>
            <a:r>
              <a:rPr lang="en-GB" sz="2400" dirty="0" err="1"/>
              <a:t>maand</a:t>
            </a:r>
            <a:r>
              <a:rPr lang="en-GB" sz="2400" dirty="0"/>
              <a:t> </a:t>
            </a:r>
            <a:r>
              <a:rPr lang="en-GB" sz="2400" dirty="0" err="1"/>
              <a:t>gebeurde</a:t>
            </a:r>
            <a:r>
              <a:rPr lang="en-GB" sz="2400" dirty="0"/>
              <a:t> het…..</a:t>
            </a:r>
            <a:br>
              <a:rPr lang="en-GB" sz="2400" dirty="0"/>
            </a:br>
            <a:r>
              <a:rPr lang="en-GB" sz="2400" dirty="0"/>
              <a:t/>
            </a:r>
            <a:br>
              <a:rPr lang="en-GB" sz="2400" dirty="0"/>
            </a:br>
            <a:r>
              <a:rPr lang="en-GB" sz="2400" dirty="0"/>
              <a:t/>
            </a:r>
            <a:br>
              <a:rPr lang="en-GB" sz="2400" dirty="0"/>
            </a:br>
            <a:r>
              <a:rPr lang="en-GB" sz="2400" dirty="0"/>
              <a:t>De </a:t>
            </a:r>
            <a:r>
              <a:rPr lang="en-GB" sz="2400" dirty="0" err="1"/>
              <a:t>ingekapselde</a:t>
            </a:r>
            <a:r>
              <a:rPr lang="en-GB" sz="2400" dirty="0"/>
              <a:t> </a:t>
            </a:r>
            <a:r>
              <a:rPr lang="en-GB" sz="2400" dirty="0" err="1"/>
              <a:t>bloeding</a:t>
            </a:r>
            <a:r>
              <a:rPr lang="en-GB" sz="2400" dirty="0"/>
              <a:t> </a:t>
            </a:r>
            <a:r>
              <a:rPr lang="en-GB" sz="2400" dirty="0" err="1"/>
              <a:t>sprong</a:t>
            </a:r>
            <a:r>
              <a:rPr lang="en-GB" sz="2400" dirty="0"/>
              <a:t> open.</a:t>
            </a:r>
            <a:endParaRPr lang="en-US" sz="2400" dirty="0"/>
          </a:p>
        </p:txBody>
      </p:sp>
      <p:sp>
        <p:nvSpPr>
          <p:cNvPr id="9222" name="Rectangle 6"/>
          <p:cNvSpPr>
            <a:spLocks noChangeArrowheads="1"/>
          </p:cNvSpPr>
          <p:nvPr/>
        </p:nvSpPr>
        <p:spPr bwMode="auto">
          <a:xfrm>
            <a:off x="609600" y="0"/>
            <a:ext cx="8229600" cy="1143000"/>
          </a:xfrm>
          <a:prstGeom prst="rect">
            <a:avLst/>
          </a:prstGeom>
          <a:noFill/>
          <a:ln w="9525">
            <a:noFill/>
            <a:miter lim="800000"/>
            <a:headEnd/>
            <a:tailEnd/>
          </a:ln>
          <a:effectLst/>
        </p:spPr>
        <p:txBody>
          <a:bodyPr anchor="ctr"/>
          <a:lstStyle/>
          <a:p>
            <a:pPr eaLnBrk="1" hangingPunct="1"/>
            <a:r>
              <a:rPr lang="en-GB" sz="3600"/>
              <a:t>Hersenschudding</a:t>
            </a:r>
            <a:endParaRPr lang="en-US" sz="3600"/>
          </a:p>
        </p:txBody>
      </p:sp>
      <p:pic>
        <p:nvPicPr>
          <p:cNvPr id="9223" name="Picture 7" descr="MCBD20150_0000[1]"/>
          <p:cNvPicPr>
            <a:picLocks noChangeAspect="1" noChangeArrowheads="1"/>
          </p:cNvPicPr>
          <p:nvPr/>
        </p:nvPicPr>
        <p:blipFill>
          <a:blip r:embed="rId3"/>
          <a:srcRect/>
          <a:stretch>
            <a:fillRect/>
          </a:stretch>
        </p:blipFill>
        <p:spPr bwMode="auto">
          <a:xfrm>
            <a:off x="6608396" y="3810001"/>
            <a:ext cx="2535603" cy="1905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3" name="Rectangle 1033"/>
          <p:cNvSpPr>
            <a:spLocks noGrp="1" noRot="1" noChangeArrowheads="1"/>
          </p:cNvSpPr>
          <p:nvPr>
            <p:ph type="ctrTitle"/>
          </p:nvPr>
        </p:nvSpPr>
        <p:spPr>
          <a:xfrm>
            <a:off x="304800" y="1905000"/>
            <a:ext cx="8305800" cy="3886200"/>
          </a:xfrm>
        </p:spPr>
        <p:txBody>
          <a:bodyPr>
            <a:normAutofit fontScale="90000"/>
          </a:bodyPr>
          <a:lstStyle/>
          <a:p>
            <a:pPr algn="l"/>
            <a:r>
              <a:rPr lang="en-GB" sz="2400" dirty="0" err="1"/>
              <a:t>Ik</a:t>
            </a:r>
            <a:r>
              <a:rPr lang="en-GB" sz="2400" dirty="0"/>
              <a:t> had me reeds </a:t>
            </a:r>
            <a:r>
              <a:rPr lang="en-GB" sz="2400" dirty="0" err="1"/>
              <a:t>laten</a:t>
            </a:r>
            <a:r>
              <a:rPr lang="en-GB" sz="2400" dirty="0"/>
              <a:t> </a:t>
            </a:r>
            <a:r>
              <a:rPr lang="en-GB" sz="2400" dirty="0" err="1"/>
              <a:t>opnemen</a:t>
            </a:r>
            <a:r>
              <a:rPr lang="en-GB" sz="2400" dirty="0"/>
              <a:t> </a:t>
            </a:r>
            <a:r>
              <a:rPr lang="en-GB" sz="2400" dirty="0" err="1"/>
              <a:t>omdat</a:t>
            </a:r>
            <a:r>
              <a:rPr lang="en-GB" sz="2400" dirty="0"/>
              <a:t> </a:t>
            </a:r>
            <a:r>
              <a:rPr lang="en-GB" sz="2400" dirty="0" err="1"/>
              <a:t>ik</a:t>
            </a:r>
            <a:r>
              <a:rPr lang="en-GB" sz="2400" dirty="0"/>
              <a:t> </a:t>
            </a:r>
            <a:r>
              <a:rPr lang="en-GB" sz="2400" dirty="0" err="1"/>
              <a:t>na</a:t>
            </a:r>
            <a:r>
              <a:rPr lang="en-GB" sz="2400" dirty="0"/>
              <a:t> </a:t>
            </a:r>
            <a:r>
              <a:rPr lang="en-GB" sz="2400" dirty="0" smtClean="0"/>
              <a:t> al </a:t>
            </a:r>
            <a:r>
              <a:rPr lang="en-GB" sz="2400" dirty="0"/>
              <a:t>die </a:t>
            </a:r>
            <a:r>
              <a:rPr lang="en-GB" sz="2400" dirty="0" err="1"/>
              <a:t>weken</a:t>
            </a:r>
            <a:r>
              <a:rPr lang="en-GB" sz="2400" dirty="0"/>
              <a:t> </a:t>
            </a:r>
            <a:r>
              <a:rPr lang="en-GB" sz="2400" dirty="0" err="1"/>
              <a:t>nog</a:t>
            </a:r>
            <a:r>
              <a:rPr lang="en-GB" sz="2400" dirty="0"/>
              <a:t> steeds </a:t>
            </a:r>
            <a:r>
              <a:rPr lang="en-GB" sz="2400" dirty="0" err="1"/>
              <a:t>zo’n</a:t>
            </a:r>
            <a:r>
              <a:rPr lang="en-GB" sz="2400" dirty="0"/>
              <a:t> </a:t>
            </a:r>
            <a:r>
              <a:rPr lang="en-GB" sz="2400" dirty="0" smtClean="0"/>
              <a:t>ZWARE </a:t>
            </a:r>
            <a:r>
              <a:rPr lang="en-GB" sz="2400" dirty="0" err="1" smtClean="0"/>
              <a:t>hoofdpijn</a:t>
            </a:r>
            <a:r>
              <a:rPr lang="en-GB" sz="2400" dirty="0" smtClean="0"/>
              <a:t> </a:t>
            </a:r>
            <a:r>
              <a:rPr lang="en-GB" sz="2400" dirty="0"/>
              <a:t>had. </a:t>
            </a:r>
            <a:br>
              <a:rPr lang="en-GB" sz="2400" dirty="0"/>
            </a:br>
            <a:r>
              <a:rPr lang="en-GB" sz="2400" dirty="0"/>
              <a:t/>
            </a:r>
            <a:br>
              <a:rPr lang="en-GB" sz="2400" dirty="0"/>
            </a:br>
            <a:r>
              <a:rPr lang="en-GB" sz="2400" dirty="0" err="1"/>
              <a:t>Mijn</a:t>
            </a:r>
            <a:r>
              <a:rPr lang="en-GB" sz="2400" dirty="0"/>
              <a:t> </a:t>
            </a:r>
            <a:r>
              <a:rPr lang="en-GB" sz="2400" dirty="0" err="1"/>
              <a:t>vriendin</a:t>
            </a:r>
            <a:r>
              <a:rPr lang="en-GB" sz="2400" dirty="0"/>
              <a:t> </a:t>
            </a:r>
            <a:r>
              <a:rPr lang="en-GB" sz="2400" dirty="0" err="1"/>
              <a:t>zat</a:t>
            </a:r>
            <a:r>
              <a:rPr lang="en-GB" sz="2400" dirty="0"/>
              <a:t> ‘s </a:t>
            </a:r>
            <a:r>
              <a:rPr lang="en-GB" sz="2400" dirty="0" err="1"/>
              <a:t>avonds</a:t>
            </a:r>
            <a:r>
              <a:rPr lang="en-GB" sz="2400" dirty="0"/>
              <a:t> </a:t>
            </a:r>
            <a:r>
              <a:rPr lang="en-GB" sz="2400" dirty="0" err="1"/>
              <a:t>bij</a:t>
            </a:r>
            <a:r>
              <a:rPr lang="en-GB" sz="2400" dirty="0"/>
              <a:t> me in het </a:t>
            </a:r>
            <a:r>
              <a:rPr lang="en-GB" sz="2400" dirty="0" err="1"/>
              <a:t>ziekenhuis</a:t>
            </a:r>
            <a:r>
              <a:rPr lang="en-GB" sz="2400" dirty="0"/>
              <a:t>, </a:t>
            </a:r>
            <a:r>
              <a:rPr lang="en-GB" sz="2400" dirty="0" err="1"/>
              <a:t>ik</a:t>
            </a:r>
            <a:r>
              <a:rPr lang="en-GB" sz="2400" dirty="0"/>
              <a:t> was </a:t>
            </a:r>
            <a:r>
              <a:rPr lang="en-GB" sz="2400" dirty="0" err="1"/>
              <a:t>mijn</a:t>
            </a:r>
            <a:r>
              <a:rPr lang="en-GB" sz="2400" dirty="0"/>
              <a:t> </a:t>
            </a:r>
            <a:r>
              <a:rPr lang="en-GB" sz="2400" dirty="0" err="1"/>
              <a:t>soep</a:t>
            </a:r>
            <a:r>
              <a:rPr lang="en-GB" sz="2400" dirty="0"/>
              <a:t> </a:t>
            </a:r>
            <a:r>
              <a:rPr lang="en-GB" sz="2400" dirty="0" err="1"/>
              <a:t>aan</a:t>
            </a:r>
            <a:r>
              <a:rPr lang="en-GB" sz="2400" dirty="0"/>
              <a:t> het </a:t>
            </a:r>
            <a:r>
              <a:rPr lang="en-GB" sz="2400" dirty="0" err="1"/>
              <a:t>eten</a:t>
            </a:r>
            <a:r>
              <a:rPr lang="en-GB" sz="2400" dirty="0"/>
              <a:t> en plots </a:t>
            </a:r>
            <a:r>
              <a:rPr lang="en-GB" sz="2400" dirty="0" err="1"/>
              <a:t>verstijfde</a:t>
            </a:r>
            <a:r>
              <a:rPr lang="en-GB" sz="2400" dirty="0"/>
              <a:t> </a:t>
            </a:r>
            <a:r>
              <a:rPr lang="en-GB" sz="2400" dirty="0" err="1"/>
              <a:t>ik</a:t>
            </a:r>
            <a:r>
              <a:rPr lang="en-GB" sz="2400" dirty="0"/>
              <a:t> en </a:t>
            </a:r>
            <a:r>
              <a:rPr lang="en-GB" sz="2400" dirty="0" err="1"/>
              <a:t>reageerde</a:t>
            </a:r>
            <a:r>
              <a:rPr lang="en-GB" sz="2400" dirty="0"/>
              <a:t> </a:t>
            </a:r>
            <a:r>
              <a:rPr lang="en-GB" sz="2400" dirty="0" err="1"/>
              <a:t>niet</a:t>
            </a:r>
            <a:r>
              <a:rPr lang="en-GB" sz="2400" dirty="0"/>
              <a:t> </a:t>
            </a:r>
            <a:r>
              <a:rPr lang="en-GB" sz="2400" dirty="0" err="1"/>
              <a:t>meer</a:t>
            </a:r>
            <a:r>
              <a:rPr lang="en-GB" sz="2400" dirty="0"/>
              <a:t> op de </a:t>
            </a:r>
            <a:r>
              <a:rPr lang="en-GB" sz="2400" dirty="0" err="1"/>
              <a:t>vragen</a:t>
            </a:r>
            <a:r>
              <a:rPr lang="en-GB" sz="2400" dirty="0"/>
              <a:t> van </a:t>
            </a:r>
            <a:r>
              <a:rPr lang="en-GB" sz="2400" dirty="0" err="1"/>
              <a:t>mijn</a:t>
            </a:r>
            <a:r>
              <a:rPr lang="en-GB" sz="2400" dirty="0"/>
              <a:t> </a:t>
            </a:r>
            <a:r>
              <a:rPr lang="en-GB" sz="2400" dirty="0" err="1"/>
              <a:t>vriendin</a:t>
            </a:r>
            <a:r>
              <a:rPr lang="en-GB" sz="2400" dirty="0"/>
              <a:t>.  </a:t>
            </a:r>
            <a:r>
              <a:rPr lang="en-GB" sz="2400" dirty="0" err="1"/>
              <a:t>Ik</a:t>
            </a:r>
            <a:r>
              <a:rPr lang="en-GB" sz="2400" dirty="0"/>
              <a:t> </a:t>
            </a:r>
            <a:r>
              <a:rPr lang="en-GB" sz="2400" dirty="0" err="1"/>
              <a:t>heb</a:t>
            </a:r>
            <a:r>
              <a:rPr lang="en-GB" sz="2400" dirty="0"/>
              <a:t> </a:t>
            </a:r>
            <a:r>
              <a:rPr lang="en-GB" sz="2400" dirty="0" err="1"/>
              <a:t>dan</a:t>
            </a:r>
            <a:r>
              <a:rPr lang="en-GB" sz="2400" dirty="0"/>
              <a:t> </a:t>
            </a:r>
            <a:r>
              <a:rPr lang="en-GB" sz="2400" dirty="0" err="1"/>
              <a:t>explosief</a:t>
            </a:r>
            <a:r>
              <a:rPr lang="en-GB" sz="2400" dirty="0"/>
              <a:t> </a:t>
            </a:r>
            <a:r>
              <a:rPr lang="en-GB" sz="2400" dirty="0" err="1"/>
              <a:t>gebraakt</a:t>
            </a:r>
            <a:r>
              <a:rPr lang="en-GB" sz="2400" dirty="0"/>
              <a:t>. De </a:t>
            </a:r>
            <a:r>
              <a:rPr lang="en-GB" sz="2400" dirty="0" err="1"/>
              <a:t>verpleegsters</a:t>
            </a:r>
            <a:r>
              <a:rPr lang="en-GB" sz="2400" dirty="0"/>
              <a:t> </a:t>
            </a:r>
            <a:r>
              <a:rPr lang="en-GB" sz="2400" dirty="0" err="1"/>
              <a:t>kwamen</a:t>
            </a:r>
            <a:r>
              <a:rPr lang="en-GB" sz="2400" dirty="0"/>
              <a:t> </a:t>
            </a:r>
            <a:r>
              <a:rPr lang="en-GB" sz="2400" dirty="0" err="1"/>
              <a:t>erbij</a:t>
            </a:r>
            <a:r>
              <a:rPr lang="en-GB" sz="2400" dirty="0"/>
              <a:t> en </a:t>
            </a:r>
            <a:r>
              <a:rPr lang="en-GB" sz="2400" dirty="0" err="1"/>
              <a:t>dan</a:t>
            </a:r>
            <a:r>
              <a:rPr lang="en-GB" sz="2400" dirty="0"/>
              <a:t> is </a:t>
            </a:r>
            <a:r>
              <a:rPr lang="en-GB" sz="2400" dirty="0" err="1"/>
              <a:t>alles</a:t>
            </a:r>
            <a:r>
              <a:rPr lang="en-GB" sz="2400" dirty="0"/>
              <a:t> </a:t>
            </a:r>
            <a:r>
              <a:rPr lang="en-GB" sz="2400" dirty="0" err="1"/>
              <a:t>ineens</a:t>
            </a:r>
            <a:r>
              <a:rPr lang="en-GB" sz="2400" dirty="0"/>
              <a:t> heel rap </a:t>
            </a:r>
            <a:r>
              <a:rPr lang="en-GB" sz="2400" dirty="0" err="1"/>
              <a:t>gegaan</a:t>
            </a:r>
            <a:r>
              <a:rPr lang="en-GB" sz="2400" dirty="0"/>
              <a:t>. </a:t>
            </a:r>
            <a:br>
              <a:rPr lang="en-GB" sz="2400" dirty="0"/>
            </a:br>
            <a:r>
              <a:rPr lang="en-GB" sz="2400" dirty="0"/>
              <a:t/>
            </a:r>
            <a:br>
              <a:rPr lang="en-GB" sz="2400" dirty="0"/>
            </a:br>
            <a:r>
              <a:rPr lang="en-GB" sz="2400" dirty="0" err="1"/>
              <a:t>Hersenbloeding</a:t>
            </a:r>
            <a:r>
              <a:rPr lang="en-GB" sz="2400" dirty="0"/>
              <a:t> was het verdict.</a:t>
            </a:r>
            <a:br>
              <a:rPr lang="en-GB" sz="2400" dirty="0"/>
            </a:br>
            <a:r>
              <a:rPr lang="en-GB" sz="2400" dirty="0"/>
              <a:t/>
            </a:r>
            <a:br>
              <a:rPr lang="en-GB" sz="2400" dirty="0"/>
            </a:br>
            <a:r>
              <a:rPr lang="en-GB" sz="2400" dirty="0" err="1"/>
              <a:t>Ik</a:t>
            </a:r>
            <a:r>
              <a:rPr lang="en-GB" sz="2400" dirty="0"/>
              <a:t> was al </a:t>
            </a:r>
            <a:r>
              <a:rPr lang="en-GB" sz="2400" dirty="0" err="1"/>
              <a:t>comateus</a:t>
            </a:r>
            <a:r>
              <a:rPr lang="en-GB" sz="2400" dirty="0"/>
              <a:t>, </a:t>
            </a:r>
            <a:r>
              <a:rPr lang="en-GB" sz="2400" dirty="0" err="1"/>
              <a:t>werd</a:t>
            </a:r>
            <a:r>
              <a:rPr lang="en-GB" sz="2400" dirty="0"/>
              <a:t> </a:t>
            </a:r>
            <a:r>
              <a:rPr lang="en-GB" sz="2400" dirty="0" err="1"/>
              <a:t>onderzocht</a:t>
            </a:r>
            <a:r>
              <a:rPr lang="en-GB" sz="2400" dirty="0"/>
              <a:t> en </a:t>
            </a:r>
            <a:r>
              <a:rPr lang="en-GB" sz="2400" dirty="0" err="1"/>
              <a:t>geschoren</a:t>
            </a:r>
            <a:r>
              <a:rPr lang="en-GB" sz="2400" dirty="0"/>
              <a:t>, en </a:t>
            </a:r>
            <a:r>
              <a:rPr lang="en-GB" sz="2400" dirty="0" err="1"/>
              <a:t>ben</a:t>
            </a:r>
            <a:r>
              <a:rPr lang="en-GB" sz="2400" dirty="0"/>
              <a:t> </a:t>
            </a:r>
            <a:r>
              <a:rPr lang="en-GB" sz="2400" dirty="0" err="1"/>
              <a:t>dan</a:t>
            </a:r>
            <a:r>
              <a:rPr lang="en-GB" sz="2400" dirty="0"/>
              <a:t> in </a:t>
            </a:r>
            <a:r>
              <a:rPr lang="en-GB" sz="2400" dirty="0" err="1"/>
              <a:t>vliegende</a:t>
            </a:r>
            <a:r>
              <a:rPr lang="en-GB" sz="2400" dirty="0"/>
              <a:t> </a:t>
            </a:r>
            <a:r>
              <a:rPr lang="en-GB" sz="2400" dirty="0" err="1"/>
              <a:t>vaart</a:t>
            </a:r>
            <a:r>
              <a:rPr lang="en-GB" sz="2400" dirty="0"/>
              <a:t> </a:t>
            </a:r>
            <a:r>
              <a:rPr lang="en-GB" sz="2400" dirty="0" err="1"/>
              <a:t>naar</a:t>
            </a:r>
            <a:r>
              <a:rPr lang="en-GB" sz="2400" dirty="0"/>
              <a:t> het </a:t>
            </a:r>
            <a:r>
              <a:rPr lang="en-GB" sz="2400" dirty="0" err="1"/>
              <a:t>operatiekwartier</a:t>
            </a:r>
            <a:r>
              <a:rPr lang="en-GB" sz="2400" dirty="0"/>
              <a:t> </a:t>
            </a:r>
            <a:r>
              <a:rPr lang="en-GB" sz="2400" dirty="0" err="1"/>
              <a:t>gevoerd</a:t>
            </a:r>
            <a:r>
              <a:rPr lang="en-GB" sz="2400" dirty="0"/>
              <a:t>!</a:t>
            </a:r>
            <a:endParaRPr lang="en-US" sz="2400" dirty="0"/>
          </a:p>
        </p:txBody>
      </p:sp>
      <p:sp>
        <p:nvSpPr>
          <p:cNvPr id="21515" name="Rectangle 1035"/>
          <p:cNvSpPr>
            <a:spLocks noChangeArrowheads="1"/>
          </p:cNvSpPr>
          <p:nvPr/>
        </p:nvSpPr>
        <p:spPr bwMode="auto">
          <a:xfrm>
            <a:off x="457200" y="-304800"/>
            <a:ext cx="8229600" cy="1143000"/>
          </a:xfrm>
          <a:prstGeom prst="rect">
            <a:avLst/>
          </a:prstGeom>
          <a:noFill/>
          <a:ln w="9525">
            <a:noFill/>
            <a:miter lim="800000"/>
            <a:headEnd/>
            <a:tailEnd/>
          </a:ln>
          <a:effectLst/>
        </p:spPr>
        <p:txBody>
          <a:bodyPr anchor="ctr"/>
          <a:lstStyle/>
          <a:p>
            <a:pPr eaLnBrk="1" hangingPunct="1"/>
            <a:r>
              <a:rPr lang="en-GB" sz="3600" dirty="0" err="1"/>
              <a:t>Opname</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301625" y="228600"/>
            <a:ext cx="8510588" cy="830263"/>
          </a:xfrm>
        </p:spPr>
        <p:txBody>
          <a:bodyPr/>
          <a:lstStyle/>
          <a:p>
            <a:pPr algn="l"/>
            <a:r>
              <a:rPr lang="en-GB" sz="3200" b="1"/>
              <a:t>Operatie</a:t>
            </a:r>
            <a:endParaRPr lang="en-US" sz="3200" b="1"/>
          </a:p>
        </p:txBody>
      </p:sp>
      <p:sp>
        <p:nvSpPr>
          <p:cNvPr id="19461" name="Rectangle 5"/>
          <p:cNvSpPr>
            <a:spLocks noGrp="1" noRot="1" noChangeArrowheads="1"/>
          </p:cNvSpPr>
          <p:nvPr>
            <p:ph sz="quarter" idx="1"/>
          </p:nvPr>
        </p:nvSpPr>
        <p:spPr>
          <a:xfrm>
            <a:off x="301625" y="1371600"/>
            <a:ext cx="8540750" cy="4956175"/>
          </a:xfrm>
        </p:spPr>
        <p:txBody>
          <a:bodyPr>
            <a:normAutofit lnSpcReduction="10000"/>
          </a:bodyPr>
          <a:lstStyle/>
          <a:p>
            <a:endParaRPr lang="en-GB" sz="2400" dirty="0" smtClean="0"/>
          </a:p>
          <a:p>
            <a:r>
              <a:rPr lang="en-GB" sz="2400" dirty="0" smtClean="0"/>
              <a:t>Door </a:t>
            </a:r>
            <a:r>
              <a:rPr lang="en-GB" sz="2400" dirty="0"/>
              <a:t>de </a:t>
            </a:r>
            <a:r>
              <a:rPr lang="en-GB" sz="2400" dirty="0" err="1"/>
              <a:t>bloeding</a:t>
            </a:r>
            <a:r>
              <a:rPr lang="en-GB" sz="2400" dirty="0"/>
              <a:t> </a:t>
            </a:r>
            <a:r>
              <a:rPr lang="en-GB" sz="2400" dirty="0" err="1"/>
              <a:t>moesten</a:t>
            </a:r>
            <a:r>
              <a:rPr lang="en-GB" sz="2400" dirty="0"/>
              <a:t> </a:t>
            </a:r>
            <a:r>
              <a:rPr lang="en-GB" sz="2400" dirty="0" err="1"/>
              <a:t>ze</a:t>
            </a:r>
            <a:r>
              <a:rPr lang="en-GB" sz="2400" dirty="0"/>
              <a:t> de </a:t>
            </a:r>
            <a:r>
              <a:rPr lang="en-GB" sz="2400" dirty="0" err="1"/>
              <a:t>druk</a:t>
            </a:r>
            <a:r>
              <a:rPr lang="en-GB" sz="2400" dirty="0"/>
              <a:t> in de </a:t>
            </a:r>
            <a:r>
              <a:rPr lang="en-GB" sz="2400" dirty="0" err="1"/>
              <a:t>schedel</a:t>
            </a:r>
            <a:r>
              <a:rPr lang="en-GB" sz="2400" dirty="0"/>
              <a:t> </a:t>
            </a:r>
            <a:r>
              <a:rPr lang="en-GB" sz="2400" dirty="0" err="1"/>
              <a:t>verlichten</a:t>
            </a:r>
            <a:r>
              <a:rPr lang="en-GB" sz="2400" dirty="0"/>
              <a:t> –  door </a:t>
            </a:r>
            <a:r>
              <a:rPr lang="en-GB" sz="2400" dirty="0" smtClean="0"/>
              <a:t>het </a:t>
            </a:r>
            <a:r>
              <a:rPr lang="en-GB" sz="2400" dirty="0" err="1" smtClean="0"/>
              <a:t>boren</a:t>
            </a:r>
            <a:r>
              <a:rPr lang="en-GB" sz="2400" dirty="0" smtClean="0"/>
              <a:t> </a:t>
            </a:r>
            <a:r>
              <a:rPr lang="en-GB" sz="2400" dirty="0"/>
              <a:t>van </a:t>
            </a:r>
            <a:r>
              <a:rPr lang="en-GB" sz="2400" dirty="0" err="1"/>
              <a:t>gaatjes</a:t>
            </a:r>
            <a:r>
              <a:rPr lang="en-GB" sz="2400" dirty="0"/>
              <a:t>.</a:t>
            </a:r>
            <a:br>
              <a:rPr lang="en-GB" sz="2400" dirty="0"/>
            </a:br>
            <a:endParaRPr lang="en-GB" sz="2400" dirty="0"/>
          </a:p>
          <a:p>
            <a:r>
              <a:rPr lang="en-GB" sz="2400" dirty="0"/>
              <a:t>Na de </a:t>
            </a:r>
            <a:r>
              <a:rPr lang="en-GB" sz="2400" dirty="0" err="1"/>
              <a:t>operatie</a:t>
            </a:r>
            <a:r>
              <a:rPr lang="en-GB" sz="2400" dirty="0"/>
              <a:t> </a:t>
            </a:r>
            <a:r>
              <a:rPr lang="en-GB" sz="2400" dirty="0" err="1"/>
              <a:t>ben</a:t>
            </a:r>
            <a:r>
              <a:rPr lang="en-GB" sz="2400" dirty="0"/>
              <a:t> </a:t>
            </a:r>
            <a:r>
              <a:rPr lang="en-GB" sz="2400" dirty="0" err="1"/>
              <a:t>ik</a:t>
            </a:r>
            <a:r>
              <a:rPr lang="en-GB" sz="2400" dirty="0"/>
              <a:t> even </a:t>
            </a:r>
            <a:r>
              <a:rPr lang="en-GB" sz="2400" dirty="0" err="1"/>
              <a:t>bij</a:t>
            </a:r>
            <a:r>
              <a:rPr lang="en-GB" sz="2400" dirty="0"/>
              <a:t> </a:t>
            </a:r>
            <a:r>
              <a:rPr lang="en-GB" sz="2400" dirty="0" err="1"/>
              <a:t>bewustzijn</a:t>
            </a:r>
            <a:r>
              <a:rPr lang="en-GB" sz="2400" dirty="0"/>
              <a:t> </a:t>
            </a:r>
            <a:r>
              <a:rPr lang="en-GB" sz="2400" dirty="0" err="1"/>
              <a:t>geweest</a:t>
            </a:r>
            <a:r>
              <a:rPr lang="en-GB" sz="2400" dirty="0"/>
              <a:t> </a:t>
            </a:r>
            <a:r>
              <a:rPr lang="en-GB" sz="2400" dirty="0" err="1"/>
              <a:t>maar</a:t>
            </a:r>
            <a:r>
              <a:rPr lang="en-GB" sz="2400" dirty="0"/>
              <a:t> </a:t>
            </a:r>
            <a:r>
              <a:rPr lang="en-GB" sz="2400" dirty="0" err="1"/>
              <a:t>na</a:t>
            </a:r>
            <a:r>
              <a:rPr lang="en-GB" sz="2400" dirty="0"/>
              <a:t> </a:t>
            </a:r>
            <a:r>
              <a:rPr lang="en-GB" sz="2400" dirty="0" err="1"/>
              <a:t>een</a:t>
            </a:r>
            <a:r>
              <a:rPr lang="en-GB" sz="2400" dirty="0"/>
              <a:t> </a:t>
            </a:r>
            <a:r>
              <a:rPr lang="en-GB" sz="2400" dirty="0" err="1"/>
              <a:t>paar</a:t>
            </a:r>
            <a:r>
              <a:rPr lang="en-GB" sz="2400" dirty="0"/>
              <a:t> </a:t>
            </a:r>
            <a:r>
              <a:rPr lang="en-GB" sz="2400" dirty="0" err="1"/>
              <a:t>uren</a:t>
            </a:r>
            <a:r>
              <a:rPr lang="en-GB" sz="2400" dirty="0"/>
              <a:t> was het  </a:t>
            </a:r>
            <a:r>
              <a:rPr lang="en-GB" sz="2400" dirty="0" err="1"/>
              <a:t>weer</a:t>
            </a:r>
            <a:r>
              <a:rPr lang="en-GB" sz="2400" dirty="0"/>
              <a:t> alarm !</a:t>
            </a:r>
            <a:br>
              <a:rPr lang="en-GB" sz="2400" dirty="0"/>
            </a:br>
            <a:endParaRPr lang="en-GB" sz="2400" dirty="0"/>
          </a:p>
          <a:p>
            <a:r>
              <a:rPr lang="en-GB" sz="2400" dirty="0" err="1"/>
              <a:t>Ik</a:t>
            </a:r>
            <a:r>
              <a:rPr lang="en-GB" sz="2400" dirty="0"/>
              <a:t> </a:t>
            </a:r>
            <a:r>
              <a:rPr lang="en-GB" sz="2400" dirty="0" err="1"/>
              <a:t>moet</a:t>
            </a:r>
            <a:r>
              <a:rPr lang="en-GB" sz="2400" dirty="0"/>
              <a:t> </a:t>
            </a:r>
            <a:r>
              <a:rPr lang="en-GB" sz="2400" dirty="0" err="1"/>
              <a:t>een</a:t>
            </a:r>
            <a:r>
              <a:rPr lang="en-GB" sz="2400" dirty="0"/>
              <a:t> </a:t>
            </a:r>
            <a:r>
              <a:rPr lang="en-GB" sz="2400" dirty="0" err="1"/>
              <a:t>tweede</a:t>
            </a:r>
            <a:r>
              <a:rPr lang="en-GB" sz="2400" dirty="0"/>
              <a:t> </a:t>
            </a:r>
            <a:r>
              <a:rPr lang="en-GB" sz="2400" dirty="0" err="1"/>
              <a:t>massale</a:t>
            </a:r>
            <a:r>
              <a:rPr lang="en-GB" sz="2400" dirty="0"/>
              <a:t> </a:t>
            </a:r>
            <a:r>
              <a:rPr lang="en-GB" sz="2400" dirty="0" err="1"/>
              <a:t>bloeding</a:t>
            </a:r>
            <a:r>
              <a:rPr lang="en-GB" sz="2400" dirty="0"/>
              <a:t> </a:t>
            </a:r>
            <a:r>
              <a:rPr lang="en-GB" sz="2400" dirty="0" err="1"/>
              <a:t>gekregen</a:t>
            </a:r>
            <a:r>
              <a:rPr lang="en-GB" sz="2400" dirty="0"/>
              <a:t> </a:t>
            </a:r>
            <a:r>
              <a:rPr lang="en-GB" sz="2400" dirty="0" err="1"/>
              <a:t>hebben</a:t>
            </a:r>
            <a:r>
              <a:rPr lang="en-GB" sz="2400" dirty="0"/>
              <a:t> en </a:t>
            </a:r>
            <a:r>
              <a:rPr lang="en-GB" sz="2400" dirty="0" err="1"/>
              <a:t>een</a:t>
            </a:r>
            <a:r>
              <a:rPr lang="en-GB" sz="2400" dirty="0"/>
              <a:t> </a:t>
            </a:r>
            <a:r>
              <a:rPr lang="en-GB" sz="2400" dirty="0" err="1"/>
              <a:t>tweede</a:t>
            </a:r>
            <a:r>
              <a:rPr lang="en-GB" sz="2400" dirty="0"/>
              <a:t> </a:t>
            </a:r>
            <a:r>
              <a:rPr lang="en-GB" sz="2400" dirty="0" err="1"/>
              <a:t>operatie</a:t>
            </a:r>
            <a:r>
              <a:rPr lang="en-GB" sz="2400" dirty="0"/>
              <a:t> was </a:t>
            </a:r>
            <a:r>
              <a:rPr lang="en-GB" sz="2400" dirty="0" err="1"/>
              <a:t>nodig</a:t>
            </a:r>
            <a:r>
              <a:rPr lang="en-GB" sz="2400" dirty="0"/>
              <a:t> in </a:t>
            </a:r>
            <a:r>
              <a:rPr lang="en-GB" sz="2400" dirty="0" err="1"/>
              <a:t>allerijl</a:t>
            </a:r>
            <a:r>
              <a:rPr lang="en-GB" sz="2400" dirty="0"/>
              <a:t>. Nu </a:t>
            </a:r>
            <a:r>
              <a:rPr lang="en-GB" sz="2400" dirty="0" err="1"/>
              <a:t>moesten</a:t>
            </a:r>
            <a:r>
              <a:rPr lang="en-GB" sz="2400" dirty="0"/>
              <a:t> </a:t>
            </a:r>
            <a:r>
              <a:rPr lang="en-GB" sz="2400" dirty="0" err="1"/>
              <a:t>ze</a:t>
            </a:r>
            <a:r>
              <a:rPr lang="en-GB" sz="2400" dirty="0"/>
              <a:t> de </a:t>
            </a:r>
            <a:r>
              <a:rPr lang="en-GB" sz="2400" dirty="0" err="1"/>
              <a:t>ganse</a:t>
            </a:r>
            <a:r>
              <a:rPr lang="en-GB" sz="2400" dirty="0"/>
              <a:t> </a:t>
            </a:r>
            <a:r>
              <a:rPr lang="en-GB" sz="2400" dirty="0" err="1"/>
              <a:t>hersenpan</a:t>
            </a:r>
            <a:r>
              <a:rPr lang="en-GB" sz="2400" dirty="0"/>
              <a:t> </a:t>
            </a:r>
            <a:r>
              <a:rPr lang="en-GB" sz="2400" dirty="0" err="1"/>
              <a:t>openleggen</a:t>
            </a:r>
            <a:r>
              <a:rPr lang="en-GB" sz="2400" dirty="0"/>
              <a:t>.</a:t>
            </a:r>
            <a:br>
              <a:rPr lang="en-GB" sz="2400" dirty="0"/>
            </a:br>
            <a:endParaRPr lang="en-GB" sz="2400" dirty="0"/>
          </a:p>
          <a:p>
            <a:r>
              <a:rPr lang="en-GB" sz="2400" dirty="0"/>
              <a:t>En </a:t>
            </a:r>
            <a:r>
              <a:rPr lang="en-GB" sz="2400" dirty="0" err="1"/>
              <a:t>toen</a:t>
            </a:r>
            <a:r>
              <a:rPr lang="en-GB" sz="2400" dirty="0"/>
              <a:t> </a:t>
            </a:r>
            <a:r>
              <a:rPr lang="en-GB" sz="2400" dirty="0" err="1"/>
              <a:t>werd</a:t>
            </a:r>
            <a:r>
              <a:rPr lang="en-GB" sz="2400" dirty="0"/>
              <a:t> </a:t>
            </a:r>
            <a:r>
              <a:rPr lang="en-GB" sz="2400" dirty="0" err="1"/>
              <a:t>ik</a:t>
            </a:r>
            <a:r>
              <a:rPr lang="en-GB" sz="2400" dirty="0"/>
              <a:t> </a:t>
            </a:r>
            <a:r>
              <a:rPr lang="en-GB" sz="2400" dirty="0" err="1"/>
              <a:t>niet</a:t>
            </a:r>
            <a:r>
              <a:rPr lang="en-GB" sz="2400" dirty="0"/>
              <a:t> </a:t>
            </a:r>
            <a:r>
              <a:rPr lang="en-GB" sz="2400" dirty="0" err="1"/>
              <a:t>meer</a:t>
            </a:r>
            <a:r>
              <a:rPr lang="en-GB" sz="2400" dirty="0"/>
              <a:t> </a:t>
            </a:r>
            <a:r>
              <a:rPr lang="en-GB" sz="2400" dirty="0" err="1"/>
              <a:t>wakker</a:t>
            </a:r>
            <a:r>
              <a:rPr lang="en-GB" sz="2400" dirty="0"/>
              <a:t>…</a:t>
            </a:r>
          </a:p>
          <a:p>
            <a:pPr lvl="1"/>
            <a:r>
              <a:rPr lang="en-GB" sz="2400" dirty="0" err="1"/>
              <a:t>Glascow</a:t>
            </a:r>
            <a:r>
              <a:rPr lang="en-GB" sz="2400" dirty="0"/>
              <a:t> </a:t>
            </a:r>
            <a:r>
              <a:rPr lang="en-GB" sz="2400" dirty="0" err="1"/>
              <a:t>Comaschaal</a:t>
            </a:r>
            <a:r>
              <a:rPr lang="en-GB" sz="2400" dirty="0"/>
              <a:t> (3 -15)</a:t>
            </a:r>
            <a:endParaRPr lang="en-US" sz="2400" dirty="0"/>
          </a:p>
        </p:txBody>
      </p:sp>
      <p:pic>
        <p:nvPicPr>
          <p:cNvPr id="19462" name="Picture 6" descr="MCj03657500000[1]"/>
          <p:cNvPicPr>
            <a:picLocks noChangeAspect="1" noChangeArrowheads="1"/>
          </p:cNvPicPr>
          <p:nvPr/>
        </p:nvPicPr>
        <p:blipFill>
          <a:blip r:embed="rId3"/>
          <a:srcRect/>
          <a:stretch>
            <a:fillRect/>
          </a:stretch>
        </p:blipFill>
        <p:spPr bwMode="auto">
          <a:xfrm>
            <a:off x="5943600" y="4572000"/>
            <a:ext cx="2514599" cy="2236542"/>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301625" y="228600"/>
            <a:ext cx="8510588" cy="830263"/>
          </a:xfrm>
        </p:spPr>
        <p:txBody>
          <a:bodyPr/>
          <a:lstStyle/>
          <a:p>
            <a:pPr algn="l"/>
            <a:r>
              <a:rPr lang="en-GB" sz="3200" b="1"/>
              <a:t>ICU : op de Intensieve</a:t>
            </a:r>
            <a:endParaRPr lang="en-US" sz="3200" b="1"/>
          </a:p>
        </p:txBody>
      </p:sp>
      <p:sp>
        <p:nvSpPr>
          <p:cNvPr id="34819" name="Rectangle 3"/>
          <p:cNvSpPr>
            <a:spLocks noGrp="1" noRot="1" noChangeArrowheads="1"/>
          </p:cNvSpPr>
          <p:nvPr>
            <p:ph sz="quarter" idx="1"/>
          </p:nvPr>
        </p:nvSpPr>
        <p:spPr>
          <a:xfrm>
            <a:off x="152400" y="1444625"/>
            <a:ext cx="8540750" cy="4422775"/>
          </a:xfrm>
        </p:spPr>
        <p:txBody>
          <a:bodyPr/>
          <a:lstStyle/>
          <a:p>
            <a:r>
              <a:rPr lang="en-GB" sz="2400" dirty="0"/>
              <a:t>In </a:t>
            </a:r>
            <a:r>
              <a:rPr lang="en-GB" sz="2400" dirty="0" err="1"/>
              <a:t>eerste</a:t>
            </a:r>
            <a:r>
              <a:rPr lang="en-GB" sz="2400" dirty="0"/>
              <a:t> </a:t>
            </a:r>
            <a:r>
              <a:rPr lang="en-GB" sz="2400" dirty="0" err="1"/>
              <a:t>instantie</a:t>
            </a:r>
            <a:r>
              <a:rPr lang="en-GB" sz="2400" dirty="0"/>
              <a:t> </a:t>
            </a:r>
            <a:r>
              <a:rPr lang="en-GB" sz="2400" dirty="0" err="1"/>
              <a:t>werd</a:t>
            </a:r>
            <a:r>
              <a:rPr lang="en-GB" sz="2400" dirty="0"/>
              <a:t> </a:t>
            </a:r>
            <a:r>
              <a:rPr lang="en-GB" sz="2400" dirty="0" err="1"/>
              <a:t>ik</a:t>
            </a:r>
            <a:r>
              <a:rPr lang="en-GB" sz="2400" dirty="0"/>
              <a:t> in </a:t>
            </a:r>
            <a:r>
              <a:rPr lang="en-GB" sz="2400" dirty="0" err="1"/>
              <a:t>leven</a:t>
            </a:r>
            <a:r>
              <a:rPr lang="en-GB" sz="2400" dirty="0"/>
              <a:t> </a:t>
            </a:r>
            <a:r>
              <a:rPr lang="en-GB" sz="2400" dirty="0" err="1"/>
              <a:t>gehouden</a:t>
            </a:r>
            <a:r>
              <a:rPr lang="en-GB" sz="2400" dirty="0"/>
              <a:t> door de machines van de </a:t>
            </a:r>
            <a:r>
              <a:rPr lang="en-GB" sz="2400" dirty="0" err="1"/>
              <a:t>Intensieve</a:t>
            </a:r>
            <a:r>
              <a:rPr lang="en-GB" sz="2400" dirty="0"/>
              <a:t>. Door de </a:t>
            </a:r>
            <a:r>
              <a:rPr lang="en-GB" sz="2400" dirty="0" err="1"/>
              <a:t>beademingstoestellen</a:t>
            </a:r>
            <a:r>
              <a:rPr lang="en-GB" sz="2400" dirty="0"/>
              <a:t> (</a:t>
            </a:r>
            <a:r>
              <a:rPr lang="en-GB" sz="2400" dirty="0" err="1"/>
              <a:t>eerst</a:t>
            </a:r>
            <a:r>
              <a:rPr lang="en-GB" sz="2400" dirty="0"/>
              <a:t> via </a:t>
            </a:r>
            <a:r>
              <a:rPr lang="en-GB" sz="2400" dirty="0" err="1"/>
              <a:t>endotracheale</a:t>
            </a:r>
            <a:r>
              <a:rPr lang="en-GB" sz="2400" dirty="0"/>
              <a:t> tube, </a:t>
            </a:r>
            <a:r>
              <a:rPr lang="en-GB" sz="2400" dirty="0" err="1"/>
              <a:t>daarna</a:t>
            </a:r>
            <a:r>
              <a:rPr lang="en-GB" sz="2400" dirty="0"/>
              <a:t> via </a:t>
            </a:r>
            <a:r>
              <a:rPr lang="en-GB" sz="2400" dirty="0" err="1"/>
              <a:t>tracheotomiesonde</a:t>
            </a:r>
            <a:r>
              <a:rPr lang="en-GB" sz="2400" dirty="0"/>
              <a:t>) </a:t>
            </a:r>
            <a:r>
              <a:rPr lang="en-GB" sz="2400" dirty="0" err="1"/>
              <a:t>kreeg</a:t>
            </a:r>
            <a:r>
              <a:rPr lang="en-GB" sz="2400" dirty="0"/>
              <a:t> </a:t>
            </a:r>
            <a:r>
              <a:rPr lang="en-GB" sz="2400" dirty="0" err="1"/>
              <a:t>ik</a:t>
            </a:r>
            <a:r>
              <a:rPr lang="en-GB" sz="2400" dirty="0"/>
              <a:t> </a:t>
            </a:r>
            <a:r>
              <a:rPr lang="en-GB" sz="2400" dirty="0" err="1"/>
              <a:t>er</a:t>
            </a:r>
            <a:r>
              <a:rPr lang="en-GB" sz="2400" dirty="0"/>
              <a:t> </a:t>
            </a:r>
            <a:r>
              <a:rPr lang="en-GB" sz="2400" dirty="0" err="1"/>
              <a:t>wel</a:t>
            </a:r>
            <a:r>
              <a:rPr lang="en-GB" sz="2400" dirty="0"/>
              <a:t> </a:t>
            </a:r>
            <a:r>
              <a:rPr lang="en-GB" sz="2400" dirty="0" err="1"/>
              <a:t>nog</a:t>
            </a:r>
            <a:r>
              <a:rPr lang="en-GB" sz="2400" dirty="0"/>
              <a:t> </a:t>
            </a:r>
            <a:r>
              <a:rPr lang="en-GB" sz="2400" dirty="0" err="1"/>
              <a:t>een</a:t>
            </a:r>
            <a:r>
              <a:rPr lang="en-GB" sz="2400" dirty="0"/>
              <a:t> </a:t>
            </a:r>
            <a:r>
              <a:rPr lang="en-GB" sz="2400" dirty="0" err="1"/>
              <a:t>dubbele</a:t>
            </a:r>
            <a:r>
              <a:rPr lang="en-GB" sz="2400" dirty="0"/>
              <a:t> </a:t>
            </a:r>
            <a:r>
              <a:rPr lang="en-GB" sz="2400" dirty="0" err="1"/>
              <a:t>longontsteking</a:t>
            </a:r>
            <a:r>
              <a:rPr lang="en-GB" sz="2400" dirty="0"/>
              <a:t> </a:t>
            </a:r>
            <a:r>
              <a:rPr lang="en-GB" sz="2400" dirty="0" err="1"/>
              <a:t>bovenop</a:t>
            </a:r>
            <a:r>
              <a:rPr lang="en-GB" sz="2400" dirty="0"/>
              <a:t>.</a:t>
            </a:r>
            <a:br>
              <a:rPr lang="en-GB" sz="2400" dirty="0"/>
            </a:br>
            <a:endParaRPr lang="en-GB" sz="2400" dirty="0"/>
          </a:p>
          <a:p>
            <a:r>
              <a:rPr lang="en-GB" sz="2400" dirty="0" err="1" smtClean="0"/>
              <a:t>Maar</a:t>
            </a:r>
            <a:r>
              <a:rPr lang="en-GB" sz="2400" dirty="0"/>
              <a:t> </a:t>
            </a:r>
            <a:r>
              <a:rPr lang="en-GB" sz="2400" dirty="0" err="1" smtClean="0"/>
              <a:t>om</a:t>
            </a:r>
            <a:r>
              <a:rPr lang="en-GB" sz="2400" dirty="0" smtClean="0"/>
              <a:t> </a:t>
            </a:r>
            <a:r>
              <a:rPr lang="en-GB" sz="2400" dirty="0" err="1"/>
              <a:t>een</a:t>
            </a:r>
            <a:r>
              <a:rPr lang="en-GB" sz="2400" dirty="0"/>
              <a:t> of </a:t>
            </a:r>
            <a:r>
              <a:rPr lang="en-GB" sz="2400" dirty="0" err="1"/>
              <a:t>andere</a:t>
            </a:r>
            <a:r>
              <a:rPr lang="en-GB" sz="2400" dirty="0"/>
              <a:t> </a:t>
            </a:r>
            <a:r>
              <a:rPr lang="en-GB" sz="2400" dirty="0" err="1"/>
              <a:t>reden</a:t>
            </a:r>
            <a:r>
              <a:rPr lang="en-GB" sz="2400" dirty="0"/>
              <a:t> </a:t>
            </a:r>
            <a:r>
              <a:rPr lang="en-GB" sz="2400" dirty="0" err="1"/>
              <a:t>ben</a:t>
            </a:r>
            <a:r>
              <a:rPr lang="en-GB" sz="2400" dirty="0"/>
              <a:t> </a:t>
            </a:r>
            <a:r>
              <a:rPr lang="en-GB" sz="2400" dirty="0" err="1"/>
              <a:t>ik</a:t>
            </a:r>
            <a:r>
              <a:rPr lang="en-GB" sz="2400" dirty="0"/>
              <a:t> </a:t>
            </a:r>
            <a:r>
              <a:rPr lang="en-GB" sz="2400" dirty="0" err="1" smtClean="0"/>
              <a:t>onbewust</a:t>
            </a:r>
            <a:r>
              <a:rPr lang="en-GB" sz="2400" dirty="0" smtClean="0"/>
              <a:t>            </a:t>
            </a:r>
            <a:r>
              <a:rPr lang="en-GB" sz="2400" dirty="0"/>
              <a:t>hard </a:t>
            </a:r>
            <a:r>
              <a:rPr lang="en-GB" sz="2400" dirty="0" err="1"/>
              <a:t>blijven</a:t>
            </a:r>
            <a:r>
              <a:rPr lang="en-GB" sz="2400" dirty="0"/>
              <a:t> </a:t>
            </a:r>
            <a:r>
              <a:rPr lang="en-GB" sz="2400" dirty="0" err="1"/>
              <a:t>vechten</a:t>
            </a:r>
            <a:r>
              <a:rPr lang="en-GB" sz="2400" dirty="0"/>
              <a:t> </a:t>
            </a:r>
            <a:r>
              <a:rPr lang="en-GB" sz="2400" dirty="0" err="1"/>
              <a:t>voor</a:t>
            </a:r>
            <a:r>
              <a:rPr lang="en-GB" sz="2400" dirty="0"/>
              <a:t> </a:t>
            </a:r>
            <a:r>
              <a:rPr lang="en-GB" sz="2400" dirty="0" err="1"/>
              <a:t>mijn</a:t>
            </a:r>
            <a:r>
              <a:rPr lang="en-GB" sz="2400" dirty="0"/>
              <a:t> </a:t>
            </a:r>
            <a:r>
              <a:rPr lang="en-GB" sz="2400" dirty="0" err="1"/>
              <a:t>leven</a:t>
            </a:r>
            <a:r>
              <a:rPr lang="en-GB" sz="2400" dirty="0"/>
              <a:t>.</a:t>
            </a:r>
            <a:br>
              <a:rPr lang="en-GB" sz="2400" dirty="0"/>
            </a:br>
            <a:endParaRPr lang="en-GB" sz="2400" dirty="0"/>
          </a:p>
          <a:p>
            <a:r>
              <a:rPr lang="en-GB" sz="2400" dirty="0" err="1"/>
              <a:t>Ik</a:t>
            </a:r>
            <a:r>
              <a:rPr lang="en-GB" sz="2400" dirty="0"/>
              <a:t> </a:t>
            </a:r>
            <a:r>
              <a:rPr lang="en-GB" sz="2400" dirty="0" err="1"/>
              <a:t>ademde</a:t>
            </a:r>
            <a:r>
              <a:rPr lang="en-GB" sz="2400" dirty="0"/>
              <a:t> </a:t>
            </a:r>
            <a:r>
              <a:rPr lang="en-GB" sz="2400" dirty="0" err="1"/>
              <a:t>zelfstandig</a:t>
            </a:r>
            <a:r>
              <a:rPr lang="en-GB" sz="2400" dirty="0"/>
              <a:t> en </a:t>
            </a:r>
            <a:r>
              <a:rPr lang="en-GB" sz="2400" dirty="0" err="1"/>
              <a:t>mijn</a:t>
            </a:r>
            <a:r>
              <a:rPr lang="en-GB" sz="2400" dirty="0"/>
              <a:t> </a:t>
            </a:r>
            <a:r>
              <a:rPr lang="en-GB" sz="2400" dirty="0" err="1"/>
              <a:t>situatie</a:t>
            </a:r>
            <a:r>
              <a:rPr lang="en-GB" sz="2400" dirty="0"/>
              <a:t> </a:t>
            </a:r>
            <a:r>
              <a:rPr lang="en-GB" sz="2400" dirty="0" err="1"/>
              <a:t>werd</a:t>
            </a:r>
            <a:r>
              <a:rPr lang="en-GB" sz="2400" dirty="0"/>
              <a:t> </a:t>
            </a:r>
            <a:r>
              <a:rPr lang="en-GB" sz="2400" dirty="0" err="1"/>
              <a:t>stabieler</a:t>
            </a:r>
            <a:r>
              <a:rPr lang="en-GB" sz="2400" dirty="0"/>
              <a:t>. Na </a:t>
            </a:r>
            <a:r>
              <a:rPr lang="en-GB" sz="2400" dirty="0" err="1"/>
              <a:t>een</a:t>
            </a:r>
            <a:r>
              <a:rPr lang="en-GB" sz="2400" dirty="0"/>
              <a:t> </a:t>
            </a:r>
            <a:r>
              <a:rPr lang="en-GB" sz="2400" dirty="0" err="1"/>
              <a:t>maand</a:t>
            </a:r>
            <a:r>
              <a:rPr lang="en-GB" sz="2400" dirty="0"/>
              <a:t> </a:t>
            </a:r>
            <a:r>
              <a:rPr lang="en-GB" sz="2400" dirty="0" err="1"/>
              <a:t>mocht</a:t>
            </a:r>
            <a:r>
              <a:rPr lang="en-GB" sz="2400" dirty="0"/>
              <a:t> </a:t>
            </a:r>
            <a:r>
              <a:rPr lang="en-GB" sz="2400" dirty="0" err="1"/>
              <a:t>ik</a:t>
            </a:r>
            <a:r>
              <a:rPr lang="en-GB" sz="2400" dirty="0"/>
              <a:t> – in coma – de </a:t>
            </a:r>
            <a:r>
              <a:rPr lang="en-GB" sz="2400" dirty="0" err="1"/>
              <a:t>Intensieve</a:t>
            </a:r>
            <a:r>
              <a:rPr lang="en-GB" sz="2400" dirty="0"/>
              <a:t> </a:t>
            </a:r>
            <a:r>
              <a:rPr lang="en-GB" sz="2400" dirty="0" err="1"/>
              <a:t>verlaten</a:t>
            </a:r>
            <a:r>
              <a:rPr lang="en-GB" sz="2400" dirty="0"/>
              <a:t>.</a:t>
            </a:r>
            <a:endParaRPr lang="en-US" sz="2400" dirty="0"/>
          </a:p>
        </p:txBody>
      </p:sp>
      <p:pic>
        <p:nvPicPr>
          <p:cNvPr id="34821" name="Picture 5" descr="MCBD06539_0000[1]"/>
          <p:cNvPicPr>
            <a:picLocks noChangeAspect="1" noChangeArrowheads="1"/>
          </p:cNvPicPr>
          <p:nvPr/>
        </p:nvPicPr>
        <p:blipFill>
          <a:blip r:embed="rId3"/>
          <a:srcRect/>
          <a:stretch>
            <a:fillRect/>
          </a:stretch>
        </p:blipFill>
        <p:spPr bwMode="auto">
          <a:xfrm>
            <a:off x="7391400" y="3581400"/>
            <a:ext cx="1524000" cy="1506682"/>
          </a:xfrm>
          <a:prstGeom prst="rect">
            <a:avLst/>
          </a:prstGeom>
          <a:noFill/>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an">
  <a:themeElements>
    <a:clrScheme name="Media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894</TotalTime>
  <Words>909</Words>
  <Application>Microsoft PowerPoint</Application>
  <PresentationFormat>Diavoorstelling (4:3)</PresentationFormat>
  <Paragraphs>135</Paragraphs>
  <Slides>22</Slides>
  <Notes>22</Notes>
  <HiddenSlides>0</HiddenSlides>
  <MMClips>0</MMClips>
  <ScaleCrop>false</ScaleCrop>
  <HeadingPairs>
    <vt:vector size="4" baseType="variant">
      <vt:variant>
        <vt:lpstr>Thema</vt:lpstr>
      </vt:variant>
      <vt:variant>
        <vt:i4>1</vt:i4>
      </vt:variant>
      <vt:variant>
        <vt:lpstr>Diatitels</vt:lpstr>
      </vt:variant>
      <vt:variant>
        <vt:i4>22</vt:i4>
      </vt:variant>
    </vt:vector>
  </HeadingPairs>
  <TitlesOfParts>
    <vt:vector size="23" baseType="lpstr">
      <vt:lpstr>Mediaan</vt:lpstr>
      <vt:lpstr>Ulrik Boon</vt:lpstr>
      <vt:lpstr>Dia 2</vt:lpstr>
      <vt:lpstr>Waar was ik mee bezig tot 2001?</vt:lpstr>
      <vt:lpstr>Wat gebeurde er ?</vt:lpstr>
      <vt:lpstr>Een klop op mijn hoofd.</vt:lpstr>
      <vt:lpstr>Een week bleef ik thuis met een hersenschudding.  Gedurende drie weken ben ik terug gaan werken (met voortdurende felle hoofdpijn weliswaar) Ik heb in die 3 weken de deur platgelopen van de neuroloog, de scanner, de EEG….. Buiten de hersenschudding vonden ze niets. Maar bij mij zat de bloeding eerst ingekapseld en is dan niet zichtbaar op de scans.  Pas na een maand gebeurde het…..   De ingekapselde bloeding sprong open.</vt:lpstr>
      <vt:lpstr>Ik had me reeds laten opnemen omdat ik na  al die weken nog steeds zo’n ZWARE hoofdpijn had.   Mijn vriendin zat ‘s avonds bij me in het ziekenhuis, ik was mijn soep aan het eten en plots verstijfde ik en reageerde niet meer op de vragen van mijn vriendin.  Ik heb dan explosief gebraakt. De verpleegsters kwamen erbij en dan is alles ineens heel rap gegaan.   Hersenbloeding was het verdict.  Ik was al comateus, werd onderzocht en geschoren, en ben dan in vliegende vaart naar het operatiekwartier gevoerd!</vt:lpstr>
      <vt:lpstr>Operatie</vt:lpstr>
      <vt:lpstr>ICU : op de Intensieve</vt:lpstr>
      <vt:lpstr>Neurologie : wakker worden ?</vt:lpstr>
      <vt:lpstr>Bijtjes / Inkendaal : Wakker worden ?</vt:lpstr>
      <vt:lpstr>Bijtjes / Inkendaal : start van communicatie</vt:lpstr>
      <vt:lpstr>Bijtjes / Inkendaal : elke dag hard werken</vt:lpstr>
      <vt:lpstr>Bijtjes / Inkendaal : elke dag opnieuw</vt:lpstr>
      <vt:lpstr>Bijtjes / Inkendaal : ambulant</vt:lpstr>
      <vt:lpstr>Heeft in eerste aanleg de volgende straf gekregen: *Een geldboete aan de Staat. *een schadeloosstelling aan mij (belachelijk) *een schadeloosstelling aan mijn ouders (nog belachelijk) *een schadeloosstelling aan mijn zus (helemaal belachelijk!) *Een voorwaardelijke gevangenisstraf met uitstel  Ik vroeg mijn advocaat of de dader niet beter een werkstraf zou krijgen in de Bijtjes ipv een gevangenisstraf. Maar als slachtoffer mag je dit niet eisen.</vt:lpstr>
      <vt:lpstr>Dia 17</vt:lpstr>
      <vt:lpstr>In beroep:</vt:lpstr>
      <vt:lpstr>Schadeloosstelling:</vt:lpstr>
      <vt:lpstr>Wat met mijn toekomst ?</vt:lpstr>
      <vt:lpstr>Gevoelens naar de dader:</vt:lpstr>
      <vt:lpstr>Dia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Ulrik</dc:creator>
  <cp:lastModifiedBy>Ulrik</cp:lastModifiedBy>
  <cp:revision>59</cp:revision>
  <cp:lastPrinted>1601-01-01T00:00:00Z</cp:lastPrinted>
  <dcterms:created xsi:type="dcterms:W3CDTF">1601-01-01T00:00:00Z</dcterms:created>
  <dcterms:modified xsi:type="dcterms:W3CDTF">2009-04-01T20:27:32Z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