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BC21-99F1-45DF-99BB-C562652BA8CE}" type="datetimeFigureOut">
              <a:rPr lang="nl-BE" smtClean="0"/>
              <a:pPr/>
              <a:t>20/11/2012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180A3-0819-406F-B290-4A9833BE01A0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04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4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Diavoorstelling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User</dc:creator>
  <cp:lastModifiedBy>User</cp:lastModifiedBy>
  <cp:revision>1</cp:revision>
  <dcterms:created xsi:type="dcterms:W3CDTF">2012-11-20T16:15:55Z</dcterms:created>
  <dcterms:modified xsi:type="dcterms:W3CDTF">2012-11-20T16:21:16Z</dcterms:modified>
</cp:coreProperties>
</file>