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C5385-0FAD-4A0D-98F4-3777AB44272E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5C19B-1D7A-479A-8118-144B5765EE5C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227E-085C-4AAE-ABDE-262A6874B31F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9CB14-E429-424B-A0A2-3885CAE5AF0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2620-BBC4-4B5E-9083-A99BE0ED7040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82ED6-C9ED-4419-BB73-3CC7179A21B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B726A-BE4D-405F-AA97-4319DCFF6BC8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294E-905F-4A49-B3D2-D4E9FB92D11A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D568-697E-420A-AFA8-6050B32EC134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471B2-31FA-4A5A-80B1-35E22BA97076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0299B-51AC-4A48-9198-89A543B28CA2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91FE9-0BAF-4E31-86A5-6ACA330382C2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007DF-7A5D-41F3-B578-C23AAB26A750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8BEC0-E47A-45F0-AE74-050EE5D1FE6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D2A48-FA4C-4B5F-B756-88A4A92E065F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B7E2-9129-46EA-8A39-C88415E8B115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1515-5FF9-4F3E-BA03-A05015A5807A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E75C1-53A7-4B34-89E9-BFA172A9FAC3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8CC0-32FA-402C-B457-58993327FD8C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BCCC-F105-4128-B7C2-241F0462F52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B4D6D-352C-4986-93CB-7553AA494A44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D4A64-3A8E-4E74-81F1-EBB2DC538017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nl-BE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B836BA-A26A-4AA4-961A-A8D149588035}" type="datetimeFigureOut">
              <a:rPr lang="nl-BE"/>
              <a:pPr>
                <a:defRPr/>
              </a:pPr>
              <a:t>9/11/2012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6AA791-E769-4E7C-A502-D020F44E6119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3" descr="DSC044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" descr="DSC045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1" descr="DSC045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1" descr="DSC045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" descr="DSC045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" descr="DSC045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1" descr="DSC045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1" descr="DSC045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" descr="DSC045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Afbeelding 1" descr="DSC045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1" descr="DSC045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1" descr="DSC044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 descr="DSC045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1" descr="DSC045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 descr="DSC044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" descr="DSC044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1" descr="DSC044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1" descr="DSC044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1" descr="DSC044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1" descr="DSC044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1" descr="DSC04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Diavoorstelling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User</cp:lastModifiedBy>
  <cp:revision>1</cp:revision>
  <dcterms:created xsi:type="dcterms:W3CDTF">2012-11-09T15:44:54Z</dcterms:created>
  <dcterms:modified xsi:type="dcterms:W3CDTF">2012-11-09T16:09:03Z</dcterms:modified>
</cp:coreProperties>
</file>