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6A60-1AFE-43BB-A9CC-45A4902016CF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1864A-30E6-408B-83A7-9C311D097CD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97252-AE1A-49BD-87F1-148ACCAB5B63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DF645-D632-44A4-AB79-42381A4F52F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D065-553D-4D83-A323-01A2BA1D9C25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6D0F-746C-4317-A732-69272BD2966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1CB4-9C31-4A35-8631-A973EC7FD617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7835-94F7-4E64-B55C-721F8D895BE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75E91-B803-4E5F-A6B6-89E6CB0AF548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9F41-BB73-4CF5-9A43-6A4085D8369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55E6A-673F-4CB1-BEE6-B4BB49497EE5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17197-F69C-4457-89B3-3C9FABBFB4C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00D27-337D-407D-9659-B08EA9AE35BB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29AFC-FD4E-468E-98BE-6BFBC508AB0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3C9DC-23E1-4581-B241-9C521C886139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C7461-B380-4187-B597-A75DCA4935F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1365-5104-46F8-ADAA-1F91CA7F70C6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B6F58-0742-4595-9B16-00810D100DD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DD33-9FAB-4775-A292-BCA406A76B37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8A4B2-C0DC-4CA0-BA36-A67FA329A73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DC7A-CF98-4657-9D1C-77FCAC4667EC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6A39F-7379-478D-BE43-B8F63D17C0F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91135-BB31-484C-AA4C-6BB5AF004A93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BD5DAF-845E-4A4C-8475-32FDD194B51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1" descr="DSC044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" descr="DSC044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1" descr="DSC044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DSC044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" descr="DSC044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" descr="DSC044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1" descr="DSC044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 descr="DSC044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" descr="DSC044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1" descr="DSC044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 descr="DSC044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1" descr="DSC044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 descr="DSC044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DSC044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1" descr="DSC044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1" descr="DSC044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DSC044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DSC044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 descr="DSC044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Diavoorstelling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User</cp:lastModifiedBy>
  <cp:revision>1</cp:revision>
  <dcterms:created xsi:type="dcterms:W3CDTF">2012-11-09T15:37:39Z</dcterms:created>
  <dcterms:modified xsi:type="dcterms:W3CDTF">2012-11-09T16:08:08Z</dcterms:modified>
</cp:coreProperties>
</file>