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nl-B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03F3C-E729-432A-8E20-67AB1EA78E8A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745D-5DCC-4313-BD97-F976DC86ECEE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473BB-C4BD-422A-A211-28FA71592AEF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AE2BE-D6D5-472C-94AA-6998AFF0536F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52F07-6C0A-40C3-844D-EFF1CE28CA7C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21211-CF40-43B9-9F43-BB059136C4E9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2B70A-4572-4C97-80BC-26BB5062E008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E991C-DAA1-4752-A66B-9CFEF6519218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1717C-565D-4468-B198-1B64E3E2B38C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8D8D1-72D8-405E-B972-7872EDE7550C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5DD7C-6BC5-46A3-8434-7364D790B518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58EB8-7C9E-4E21-989C-84CC764C47B7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87DC3-A094-4AAA-B442-52608A436C4E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1FECA-6E9D-4B07-AA76-AA64C9FD5D09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D1776-17A5-4A03-ADEF-305A34D17CB0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F8A4B-FB1B-4843-923F-A3E995D694D6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2F620-9C32-4F37-B926-10D7050EE3F1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4F563-CBDD-4A33-93A8-2115DDEF7A12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37533-C965-4B4D-BDE1-C06EDB0770EB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6809E-713A-44C4-AB64-5013C9F21B2D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96FB1-4D5E-4D0A-8F4B-8A36961300EB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4D7EF-E443-4919-86F0-C92CDDE59218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  <a:endParaRPr lang="nl-BE" smtClean="0"/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461E3AD-3D79-4700-8848-AA7D66ABC3FB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89FD3A-6C43-40A5-8B34-AB2E6D61E6AE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Afbeelding 3" descr="DSC044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Afbeelding 1" descr="DSC0445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Afbeelding 1" descr="DSC0445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Afbeelding 1" descr="DSC0445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Afbeelding 1" descr="DSC0445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Afbeelding 1" descr="DSC0445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Afbeelding 1" descr="DSC0445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Afbeelding 1" descr="DSC0446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Afbeelding 1" descr="DSC0446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Afbeelding 1" descr="DSC0446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Afbeelding 1" descr="DSC0446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Afbeelding 1" descr="DSC0444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Afbeelding 1" descr="DSC0446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Afbeelding 1" descr="DSC0446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Afbeelding 1" descr="DSC0446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Afbeelding 1" descr="DSC0447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Afbeelding 1" descr="DSC0447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Afbeelding 2" descr="DSC0447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fbeelding 1" descr="DSC044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Afbeelding 1" descr="DSC0444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Afbeelding 1" descr="DSC0444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Afbeelding 1" descr="DSC0444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Afbeelding 1" descr="DSC0445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Afbeelding 1" descr="DSC0445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Afbeelding 1" descr="DSC0445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Diavoorstelling (4:3)</PresentationFormat>
  <Paragraphs>0</Paragraphs>
  <Slides>24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7" baseType="lpstr">
      <vt:lpstr>Calibri</vt:lpstr>
      <vt:lpstr>Arial</vt:lpstr>
      <vt:lpstr>Office-thema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User</dc:creator>
  <cp:lastModifiedBy>User</cp:lastModifiedBy>
  <cp:revision>2</cp:revision>
  <dcterms:created xsi:type="dcterms:W3CDTF">2012-11-09T15:17:51Z</dcterms:created>
  <dcterms:modified xsi:type="dcterms:W3CDTF">2012-11-09T16:09:32Z</dcterms:modified>
</cp:coreProperties>
</file>