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96" r:id="rId3"/>
    <p:sldId id="297" r:id="rId4"/>
    <p:sldId id="298" r:id="rId5"/>
    <p:sldId id="299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5209AC2-D89E-4E9C-AF31-602BC3B2F1E5}" type="datetimeFigureOut">
              <a:rPr lang="nl-BE" smtClean="0"/>
              <a:pPr/>
              <a:t>31/03/2011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5BFD96-2DB3-4830-BE13-A3EF197B5C4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1506" name="Picture 2" descr="I:\joma\Turkije 2008\173 Efe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560840" cy="5997361"/>
          </a:xfrm>
          <a:prstGeom prst="rect">
            <a:avLst/>
          </a:prstGeom>
          <a:noFill/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3555" name="Picture 3" descr="I:\joma\Turkije 2008\189 Sirin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20880" cy="5706634"/>
          </a:xfrm>
          <a:prstGeom prst="rect">
            <a:avLst/>
          </a:prstGeom>
          <a:noFill/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4578" name="Picture 2" descr="I:\joma\Turkije 2008\202 Sirin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32848" cy="5724636"/>
          </a:xfrm>
          <a:prstGeom prst="rect">
            <a:avLst/>
          </a:prstGeom>
          <a:noFill/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098" name="Picture 2" descr="L:\joma\Turkije 2008\185 Siri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323070" cy="5492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Hotel </a:t>
            </a:r>
            <a:r>
              <a:rPr lang="nl-BE" dirty="0" err="1" smtClean="0"/>
              <a:t>Tatlises</a:t>
            </a:r>
            <a:r>
              <a:rPr lang="nl-BE" dirty="0" smtClean="0"/>
              <a:t>, </a:t>
            </a:r>
            <a:r>
              <a:rPr lang="nl-BE" dirty="0" err="1" smtClean="0"/>
              <a:t>Kusadasi</a:t>
            </a:r>
            <a:endParaRPr lang="nl-BE" dirty="0"/>
          </a:p>
        </p:txBody>
      </p:sp>
      <p:pic>
        <p:nvPicPr>
          <p:cNvPr id="1026" name="Picture 2" descr="Tatlises Hotel, kusadasi hotel. All inclusive hotel in kusada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7"/>
            <a:ext cx="8623496" cy="2564053"/>
          </a:xfrm>
          <a:prstGeom prst="rect">
            <a:avLst/>
          </a:prstGeom>
          <a:noFill/>
        </p:spPr>
      </p:pic>
      <p:pic>
        <p:nvPicPr>
          <p:cNvPr id="1027" name="Picture 3" descr="http://www.tatliseshotel.com/assets/main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143380"/>
            <a:ext cx="479050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422</TotalTime>
  <Words>5</Words>
  <Application>Microsoft Office PowerPoint</Application>
  <PresentationFormat>Diavoorstelling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Verve</vt:lpstr>
      <vt:lpstr>Dia 1</vt:lpstr>
      <vt:lpstr>Dia 2</vt:lpstr>
      <vt:lpstr>Dia 3</vt:lpstr>
      <vt:lpstr> </vt:lpstr>
      <vt:lpstr>Hotel Tatlises, Kusadasi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jverhave</cp:lastModifiedBy>
  <cp:revision>47</cp:revision>
  <dcterms:created xsi:type="dcterms:W3CDTF">2011-03-16T12:47:35Z</dcterms:created>
  <dcterms:modified xsi:type="dcterms:W3CDTF">2011-03-31T11:37:51Z</dcterms:modified>
</cp:coreProperties>
</file>