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F5B4C-B901-4156-9F1F-DC9175366CB5}" type="datetimeFigureOut">
              <a:rPr lang="nl-BE" smtClean="0"/>
              <a:t>17/10/2016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8E278-D99D-4F0F-945C-AA70C743934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1083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F5B4C-B901-4156-9F1F-DC9175366CB5}" type="datetimeFigureOut">
              <a:rPr lang="nl-BE" smtClean="0"/>
              <a:t>17/10/2016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8E278-D99D-4F0F-945C-AA70C743934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69573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F5B4C-B901-4156-9F1F-DC9175366CB5}" type="datetimeFigureOut">
              <a:rPr lang="nl-BE" smtClean="0"/>
              <a:t>17/10/2016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8E278-D99D-4F0F-945C-AA70C743934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1374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F5B4C-B901-4156-9F1F-DC9175366CB5}" type="datetimeFigureOut">
              <a:rPr lang="nl-BE" smtClean="0"/>
              <a:t>17/10/2016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8E278-D99D-4F0F-945C-AA70C743934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58406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F5B4C-B901-4156-9F1F-DC9175366CB5}" type="datetimeFigureOut">
              <a:rPr lang="nl-BE" smtClean="0"/>
              <a:t>17/10/2016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8E278-D99D-4F0F-945C-AA70C743934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04183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F5B4C-B901-4156-9F1F-DC9175366CB5}" type="datetimeFigureOut">
              <a:rPr lang="nl-BE" smtClean="0"/>
              <a:t>17/10/2016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8E278-D99D-4F0F-945C-AA70C743934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45723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F5B4C-B901-4156-9F1F-DC9175366CB5}" type="datetimeFigureOut">
              <a:rPr lang="nl-BE" smtClean="0"/>
              <a:t>17/10/2016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8E278-D99D-4F0F-945C-AA70C743934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00081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F5B4C-B901-4156-9F1F-DC9175366CB5}" type="datetimeFigureOut">
              <a:rPr lang="nl-BE" smtClean="0"/>
              <a:t>17/10/2016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8E278-D99D-4F0F-945C-AA70C743934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30035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F5B4C-B901-4156-9F1F-DC9175366CB5}" type="datetimeFigureOut">
              <a:rPr lang="nl-BE" smtClean="0"/>
              <a:t>17/10/2016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8E278-D99D-4F0F-945C-AA70C743934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65107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F5B4C-B901-4156-9F1F-DC9175366CB5}" type="datetimeFigureOut">
              <a:rPr lang="nl-BE" smtClean="0"/>
              <a:t>17/10/2016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8E278-D99D-4F0F-945C-AA70C743934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73826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F5B4C-B901-4156-9F1F-DC9175366CB5}" type="datetimeFigureOut">
              <a:rPr lang="nl-BE" smtClean="0"/>
              <a:t>17/10/2016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8E278-D99D-4F0F-945C-AA70C743934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94208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F5B4C-B901-4156-9F1F-DC9175366CB5}" type="datetimeFigureOut">
              <a:rPr lang="nl-BE" smtClean="0"/>
              <a:t>17/10/2016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8E278-D99D-4F0F-945C-AA70C743934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42392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oomdiagram: Proces 7"/>
          <p:cNvSpPr/>
          <p:nvPr/>
        </p:nvSpPr>
        <p:spPr>
          <a:xfrm>
            <a:off x="1884424" y="1004938"/>
            <a:ext cx="1491800" cy="683835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tx1"/>
                </a:solidFill>
              </a:rPr>
              <a:t>Rij vooruit</a:t>
            </a:r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9" name="Ovaal 8"/>
          <p:cNvSpPr/>
          <p:nvPr/>
        </p:nvSpPr>
        <p:spPr>
          <a:xfrm>
            <a:off x="374525" y="966320"/>
            <a:ext cx="931295" cy="6312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tx1"/>
                </a:solidFill>
              </a:rPr>
              <a:t>Start</a:t>
            </a:r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14" name="Ovaal 13"/>
          <p:cNvSpPr/>
          <p:nvPr/>
        </p:nvSpPr>
        <p:spPr>
          <a:xfrm>
            <a:off x="4860032" y="1077328"/>
            <a:ext cx="954752" cy="6312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tx1"/>
                </a:solidFill>
              </a:rPr>
              <a:t>Stop</a:t>
            </a:r>
            <a:endParaRPr lang="nl-BE" dirty="0">
              <a:solidFill>
                <a:schemeClr val="tx1"/>
              </a:solidFill>
            </a:endParaRPr>
          </a:p>
        </p:txBody>
      </p:sp>
      <p:cxnSp>
        <p:nvCxnSpPr>
          <p:cNvPr id="24" name="Rechte verbindingslijn met pijl 23"/>
          <p:cNvCxnSpPr/>
          <p:nvPr/>
        </p:nvCxnSpPr>
        <p:spPr>
          <a:xfrm>
            <a:off x="1339793" y="1270171"/>
            <a:ext cx="537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met pijl 27"/>
          <p:cNvCxnSpPr/>
          <p:nvPr/>
        </p:nvCxnSpPr>
        <p:spPr>
          <a:xfrm>
            <a:off x="3420673" y="1341425"/>
            <a:ext cx="143935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333333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4</Words>
  <Application>Microsoft Office PowerPoint</Application>
  <PresentationFormat>Diavoorstelling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Kantoorthema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Piet</dc:creator>
  <cp:lastModifiedBy>Piet</cp:lastModifiedBy>
  <cp:revision>7</cp:revision>
  <dcterms:created xsi:type="dcterms:W3CDTF">2016-10-16T09:16:44Z</dcterms:created>
  <dcterms:modified xsi:type="dcterms:W3CDTF">2016-10-17T17:23:11Z</dcterms:modified>
</cp:coreProperties>
</file>