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16/10/2016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108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16/10/2016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6957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16/10/2016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137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16/10/2016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58406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16/10/2016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0418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16/10/2016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4572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16/10/2016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00081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16/10/2016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30035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16/10/2016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65107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16/10/2016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382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5B4C-B901-4156-9F1F-DC9175366CB5}" type="datetimeFigureOut">
              <a:rPr lang="nl-BE" smtClean="0"/>
              <a:t>16/10/2016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9420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F5B4C-B901-4156-9F1F-DC9175366CB5}" type="datetimeFigureOut">
              <a:rPr lang="nl-BE" smtClean="0"/>
              <a:t>16/10/2016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8E278-D99D-4F0F-945C-AA70C743934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239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oomdiagram: Proces 7"/>
          <p:cNvSpPr/>
          <p:nvPr/>
        </p:nvSpPr>
        <p:spPr>
          <a:xfrm>
            <a:off x="1884424" y="1004938"/>
            <a:ext cx="1491800" cy="68383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Rij vooruit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9" name="Ovaal 8"/>
          <p:cNvSpPr/>
          <p:nvPr/>
        </p:nvSpPr>
        <p:spPr>
          <a:xfrm>
            <a:off x="374525" y="966320"/>
            <a:ext cx="931295" cy="6312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Start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0" name="Stroomdiagram: Proces 9"/>
          <p:cNvSpPr/>
          <p:nvPr/>
        </p:nvSpPr>
        <p:spPr>
          <a:xfrm>
            <a:off x="7328672" y="999507"/>
            <a:ext cx="1491800" cy="68383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Rij vooruit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1" name="Stroomdiagram: Proces 10"/>
          <p:cNvSpPr/>
          <p:nvPr/>
        </p:nvSpPr>
        <p:spPr>
          <a:xfrm>
            <a:off x="7236296" y="2583146"/>
            <a:ext cx="1491800" cy="68383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Rij zachtjes vooruit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2" name="Stroomdiagram: Proces 11"/>
          <p:cNvSpPr/>
          <p:nvPr/>
        </p:nvSpPr>
        <p:spPr>
          <a:xfrm>
            <a:off x="2699792" y="2529141"/>
            <a:ext cx="1491800" cy="68383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Rij vooruit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3" name="Stroomdiagram: Proces 12"/>
          <p:cNvSpPr/>
          <p:nvPr/>
        </p:nvSpPr>
        <p:spPr>
          <a:xfrm>
            <a:off x="2845817" y="4041306"/>
            <a:ext cx="1491800" cy="68383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Rij achteruit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4" name="Ovaal 13"/>
          <p:cNvSpPr/>
          <p:nvPr/>
        </p:nvSpPr>
        <p:spPr>
          <a:xfrm>
            <a:off x="4927078" y="4125328"/>
            <a:ext cx="954752" cy="6312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Stop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5" name="Stroomdiagram: Proces 14"/>
          <p:cNvSpPr/>
          <p:nvPr/>
        </p:nvSpPr>
        <p:spPr>
          <a:xfrm>
            <a:off x="4952408" y="1016973"/>
            <a:ext cx="1491800" cy="68383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Draai naar links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6" name="Stroomdiagram: Proces 15"/>
          <p:cNvSpPr/>
          <p:nvPr/>
        </p:nvSpPr>
        <p:spPr>
          <a:xfrm>
            <a:off x="559920" y="2529141"/>
            <a:ext cx="1491800" cy="68383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Draai naar rechts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21" name="Stroomdiagram: Proces 20"/>
          <p:cNvSpPr/>
          <p:nvPr/>
        </p:nvSpPr>
        <p:spPr>
          <a:xfrm>
            <a:off x="5004048" y="2583146"/>
            <a:ext cx="1491800" cy="68383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Draai naar rechts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22" name="Stroomdiagram: Proces 21"/>
          <p:cNvSpPr/>
          <p:nvPr/>
        </p:nvSpPr>
        <p:spPr>
          <a:xfrm>
            <a:off x="712457" y="4041308"/>
            <a:ext cx="1491800" cy="68383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Wacht 0,5 seconden </a:t>
            </a:r>
            <a:endParaRPr lang="nl-BE" dirty="0">
              <a:solidFill>
                <a:schemeClr val="tx1"/>
              </a:solidFill>
            </a:endParaRPr>
          </a:p>
        </p:txBody>
      </p:sp>
      <p:cxnSp>
        <p:nvCxnSpPr>
          <p:cNvPr id="24" name="Rechte verbindingslijn met pijl 23"/>
          <p:cNvCxnSpPr/>
          <p:nvPr/>
        </p:nvCxnSpPr>
        <p:spPr>
          <a:xfrm>
            <a:off x="1339793" y="1270171"/>
            <a:ext cx="537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/>
          <p:nvPr/>
        </p:nvCxnSpPr>
        <p:spPr>
          <a:xfrm>
            <a:off x="3420673" y="1341425"/>
            <a:ext cx="143935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/>
          <p:nvPr/>
        </p:nvCxnSpPr>
        <p:spPr>
          <a:xfrm>
            <a:off x="6495848" y="2933716"/>
            <a:ext cx="73111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met pijl 29"/>
          <p:cNvCxnSpPr>
            <a:endCxn id="21" idx="1"/>
          </p:cNvCxnSpPr>
          <p:nvPr/>
        </p:nvCxnSpPr>
        <p:spPr>
          <a:xfrm>
            <a:off x="4219644" y="2909878"/>
            <a:ext cx="784404" cy="151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met pijl 30"/>
          <p:cNvCxnSpPr/>
          <p:nvPr/>
        </p:nvCxnSpPr>
        <p:spPr>
          <a:xfrm>
            <a:off x="2147108" y="2793416"/>
            <a:ext cx="537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met pijl 31"/>
          <p:cNvCxnSpPr/>
          <p:nvPr/>
        </p:nvCxnSpPr>
        <p:spPr>
          <a:xfrm>
            <a:off x="6478907" y="1291343"/>
            <a:ext cx="7480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met pijl 32"/>
          <p:cNvCxnSpPr/>
          <p:nvPr/>
        </p:nvCxnSpPr>
        <p:spPr>
          <a:xfrm>
            <a:off x="2216072" y="4383224"/>
            <a:ext cx="537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met pijl 37"/>
          <p:cNvCxnSpPr/>
          <p:nvPr/>
        </p:nvCxnSpPr>
        <p:spPr>
          <a:xfrm>
            <a:off x="4322984" y="4423203"/>
            <a:ext cx="537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bogen verbindingslijn 43"/>
          <p:cNvCxnSpPr>
            <a:stCxn id="10" idx="3"/>
          </p:cNvCxnSpPr>
          <p:nvPr/>
        </p:nvCxnSpPr>
        <p:spPr>
          <a:xfrm>
            <a:off x="8820472" y="1341425"/>
            <a:ext cx="216024" cy="57540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H="1">
            <a:off x="27799" y="1916832"/>
            <a:ext cx="90086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bogen verbindingslijn 47"/>
          <p:cNvCxnSpPr>
            <a:endCxn id="16" idx="1"/>
          </p:cNvCxnSpPr>
          <p:nvPr/>
        </p:nvCxnSpPr>
        <p:spPr>
          <a:xfrm rot="16200000" flipH="1">
            <a:off x="-183255" y="2127884"/>
            <a:ext cx="954228" cy="53212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bogen verbindingslijn 67"/>
          <p:cNvCxnSpPr/>
          <p:nvPr/>
        </p:nvCxnSpPr>
        <p:spPr>
          <a:xfrm>
            <a:off x="8712460" y="2901429"/>
            <a:ext cx="216024" cy="57540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chte verbindingslijn 68"/>
          <p:cNvCxnSpPr/>
          <p:nvPr/>
        </p:nvCxnSpPr>
        <p:spPr>
          <a:xfrm flipH="1" flipV="1">
            <a:off x="180337" y="3468977"/>
            <a:ext cx="8748147" cy="78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bogen verbindingslijn 69"/>
          <p:cNvCxnSpPr/>
          <p:nvPr/>
        </p:nvCxnSpPr>
        <p:spPr>
          <a:xfrm rot="16200000" flipH="1">
            <a:off x="-30718" y="3680029"/>
            <a:ext cx="954228" cy="53212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333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oomdiagram: Proces 7"/>
          <p:cNvSpPr/>
          <p:nvPr/>
        </p:nvSpPr>
        <p:spPr>
          <a:xfrm>
            <a:off x="2051720" y="728459"/>
            <a:ext cx="1800200" cy="936104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Rij vooruit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9" name="Ovaal 8"/>
          <p:cNvSpPr/>
          <p:nvPr/>
        </p:nvSpPr>
        <p:spPr>
          <a:xfrm>
            <a:off x="27798" y="800467"/>
            <a:ext cx="1123822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Start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0" name="Stroomdiagram: Proces 9"/>
          <p:cNvSpPr/>
          <p:nvPr/>
        </p:nvSpPr>
        <p:spPr>
          <a:xfrm>
            <a:off x="7020272" y="747239"/>
            <a:ext cx="1800200" cy="936104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Rij vooruit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1" name="Stroomdiagram: Proces 10"/>
          <p:cNvSpPr/>
          <p:nvPr/>
        </p:nvSpPr>
        <p:spPr>
          <a:xfrm>
            <a:off x="1809921" y="3487897"/>
            <a:ext cx="1800200" cy="936104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Rij zachtjes vooruit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2" name="Stroomdiagram: Proces 11"/>
          <p:cNvSpPr/>
          <p:nvPr/>
        </p:nvSpPr>
        <p:spPr>
          <a:xfrm>
            <a:off x="4083197" y="2276872"/>
            <a:ext cx="1800200" cy="936104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Rij vooruit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3" name="Stroomdiagram: Proces 12"/>
          <p:cNvSpPr/>
          <p:nvPr/>
        </p:nvSpPr>
        <p:spPr>
          <a:xfrm>
            <a:off x="6527246" y="3470594"/>
            <a:ext cx="1800200" cy="936104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Rij achteruit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4" name="Ovaal 13"/>
          <p:cNvSpPr/>
          <p:nvPr/>
        </p:nvSpPr>
        <p:spPr>
          <a:xfrm>
            <a:off x="2133957" y="4941168"/>
            <a:ext cx="1152128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Stop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5" name="Stroomdiagram: Proces 14"/>
          <p:cNvSpPr/>
          <p:nvPr/>
        </p:nvSpPr>
        <p:spPr>
          <a:xfrm>
            <a:off x="4644008" y="722627"/>
            <a:ext cx="1800200" cy="936104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Draai naar links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6" name="Stroomdiagram: Proces 15"/>
          <p:cNvSpPr/>
          <p:nvPr/>
        </p:nvSpPr>
        <p:spPr>
          <a:xfrm>
            <a:off x="1825557" y="2228381"/>
            <a:ext cx="1800200" cy="936104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Draai naar rechts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21" name="Stroomdiagram: Proces 20"/>
          <p:cNvSpPr/>
          <p:nvPr/>
        </p:nvSpPr>
        <p:spPr>
          <a:xfrm>
            <a:off x="6656098" y="2295453"/>
            <a:ext cx="1800200" cy="936104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Draai naar rechts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22" name="Stroomdiagram: Proces 21"/>
          <p:cNvSpPr/>
          <p:nvPr/>
        </p:nvSpPr>
        <p:spPr>
          <a:xfrm>
            <a:off x="4083197" y="3487897"/>
            <a:ext cx="1800200" cy="936104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Wacht 0,5 seconden </a:t>
            </a:r>
            <a:endParaRPr lang="nl-BE" dirty="0">
              <a:solidFill>
                <a:schemeClr val="tx1"/>
              </a:solidFill>
            </a:endParaRPr>
          </a:p>
        </p:txBody>
      </p:sp>
      <p:cxnSp>
        <p:nvCxnSpPr>
          <p:cNvPr id="24" name="Rechte verbindingslijn met pijl 23"/>
          <p:cNvCxnSpPr/>
          <p:nvPr/>
        </p:nvCxnSpPr>
        <p:spPr>
          <a:xfrm flipV="1">
            <a:off x="1228769" y="1270171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/>
          <p:nvPr/>
        </p:nvCxnSpPr>
        <p:spPr>
          <a:xfrm flipV="1">
            <a:off x="3990912" y="1270170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/>
          <p:nvPr/>
        </p:nvCxnSpPr>
        <p:spPr>
          <a:xfrm flipV="1">
            <a:off x="3435125" y="3952040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met pijl 29"/>
          <p:cNvCxnSpPr/>
          <p:nvPr/>
        </p:nvCxnSpPr>
        <p:spPr>
          <a:xfrm flipV="1">
            <a:off x="5879174" y="2852936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met pijl 30"/>
          <p:cNvCxnSpPr/>
          <p:nvPr/>
        </p:nvCxnSpPr>
        <p:spPr>
          <a:xfrm flipV="1">
            <a:off x="3610121" y="2744924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met pijl 31"/>
          <p:cNvCxnSpPr/>
          <p:nvPr/>
        </p:nvCxnSpPr>
        <p:spPr>
          <a:xfrm flipV="1">
            <a:off x="6423395" y="1232514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met pijl 32"/>
          <p:cNvCxnSpPr/>
          <p:nvPr/>
        </p:nvCxnSpPr>
        <p:spPr>
          <a:xfrm flipV="1">
            <a:off x="5907569" y="395594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bogen verbindingslijn 34"/>
          <p:cNvCxnSpPr/>
          <p:nvPr/>
        </p:nvCxnSpPr>
        <p:spPr>
          <a:xfrm>
            <a:off x="8478537" y="2556194"/>
            <a:ext cx="665463" cy="60829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96678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50</Words>
  <Application>Microsoft Office PowerPoint</Application>
  <PresentationFormat>Diavoorstelling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Piet</dc:creator>
  <cp:lastModifiedBy>Piet</cp:lastModifiedBy>
  <cp:revision>4</cp:revision>
  <dcterms:created xsi:type="dcterms:W3CDTF">2016-10-16T09:16:44Z</dcterms:created>
  <dcterms:modified xsi:type="dcterms:W3CDTF">2016-10-16T09:47:41Z</dcterms:modified>
</cp:coreProperties>
</file>