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787CEE8-6CC2-45FF-8E13-85650969F00E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93594D-8769-435A-87C8-88FAF8C15C0D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Egypte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Onze droomvakantie…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01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s://www.sentidohotels.com/fileadmin/user_upload/hotels/Egypt/HRG-Mamlouk-Palace-Resort/SENTIDO_Mamlouk_Palace_Resort_Main_Restaur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775244"/>
            <a:ext cx="7272808" cy="29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4400" smtClean="0"/>
              <a:t>SENTIDO Mamlouk Palace Resort *****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4262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https://www.sentidohotels.com/fileadmin/user_upload/hotels/Egypt/HRG-Mamlouk-Palace-Resort/Pool/SENTIDO-Mamlouk-Palace-Resort-Poo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5" y="2775243"/>
            <a:ext cx="7272809" cy="29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4400" smtClean="0"/>
              <a:t>SENTIDO Mamlouk Palace Resort *****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150842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Picture 2" descr="https://www.sentidohotels.com/fileadmin/user_upload/hotels/Egypt/HRG-Mamlouk-Palace-Resort/Zimmer/SENTIDO-Mamlouk-Palace-Resort-Family-R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4" y="2775243"/>
            <a:ext cx="7272809" cy="294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40890" y="7225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BE" sz="4400" smtClean="0"/>
              <a:t>SENTIDO Mamlouk Palace Resort *****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324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smtClean="0"/>
              <a:t>THE END</a:t>
            </a:r>
            <a:endParaRPr lang="nl-BE" sz="3600" dirty="0"/>
          </a:p>
        </p:txBody>
      </p:sp>
      <p:pic>
        <p:nvPicPr>
          <p:cNvPr id="3" name="Picture 2" descr="http://3.bp.blogspot.com/-lQ9MjeYbloE/T1dBVaGWhrI/AAAAAAAAa4E/Z_EMiXvTduQ/s1600/Mooie-vliegtuigen-achtergronden-hd-vliegtuig-wallpapers-afbeelding-foto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53" y="2564904"/>
            <a:ext cx="4516695" cy="282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verschillende keuzes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03576" y="3767316"/>
            <a:ext cx="4736848" cy="150018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Splashworld</a:t>
            </a:r>
            <a:r>
              <a:rPr lang="nl-BE" dirty="0" smtClean="0"/>
              <a:t> </a:t>
            </a:r>
            <a:r>
              <a:rPr lang="nl-BE" dirty="0" err="1" smtClean="0"/>
              <a:t>Waterworld</a:t>
            </a:r>
            <a:r>
              <a:rPr lang="nl-BE" dirty="0" smtClean="0"/>
              <a:t> ****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smtClean="0"/>
              <a:t>Concorde El </a:t>
            </a:r>
            <a:r>
              <a:rPr lang="nl-BE" dirty="0" err="1" smtClean="0"/>
              <a:t>Salam</a:t>
            </a:r>
            <a:r>
              <a:rPr lang="nl-BE" dirty="0" smtClean="0"/>
              <a:t> *****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 err="1" smtClean="0"/>
              <a:t>Sentido</a:t>
            </a:r>
            <a:r>
              <a:rPr lang="nl-BE" dirty="0" smtClean="0"/>
              <a:t> </a:t>
            </a:r>
            <a:r>
              <a:rPr lang="nl-BE" dirty="0" err="1" smtClean="0"/>
              <a:t>Mamlouk</a:t>
            </a:r>
            <a:r>
              <a:rPr lang="nl-BE" dirty="0"/>
              <a:t> </a:t>
            </a:r>
            <a:r>
              <a:rPr lang="nl-BE" dirty="0" err="1" smtClean="0"/>
              <a:t>Palace</a:t>
            </a:r>
            <a:r>
              <a:rPr lang="nl-BE" dirty="0" smtClean="0"/>
              <a:t> Resort *****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5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Splashworld</a:t>
            </a:r>
            <a:r>
              <a:rPr lang="nl-BE" sz="4000" dirty="0" smtClean="0"/>
              <a:t> </a:t>
            </a:r>
            <a:r>
              <a:rPr lang="nl-BE" sz="4000" dirty="0" err="1" smtClean="0"/>
              <a:t>Waterworld</a:t>
            </a:r>
            <a:r>
              <a:rPr lang="nl-BE" sz="4000" dirty="0" smtClean="0"/>
              <a:t> ****</a:t>
            </a:r>
            <a:endParaRPr lang="nl-BE" sz="4000" dirty="0"/>
          </a:p>
        </p:txBody>
      </p:sp>
      <p:pic>
        <p:nvPicPr>
          <p:cNvPr id="1026" name="Picture 2" descr="https://cdn.jetair.be/img/static/im1000/16600/16615/16615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8" y="2348880"/>
            <a:ext cx="7689304" cy="40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7348" y="2348880"/>
            <a:ext cx="40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Keuze 1…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>
                <a:solidFill>
                  <a:srgbClr val="895D1D"/>
                </a:solidFill>
              </a:rPr>
              <a:t>Splashworld</a:t>
            </a:r>
            <a:r>
              <a:rPr lang="nl-BE" sz="4000" dirty="0">
                <a:solidFill>
                  <a:srgbClr val="895D1D"/>
                </a:solidFill>
              </a:rPr>
              <a:t> </a:t>
            </a:r>
            <a:r>
              <a:rPr lang="nl-BE" sz="4000" dirty="0" err="1">
                <a:solidFill>
                  <a:srgbClr val="895D1D"/>
                </a:solidFill>
              </a:rPr>
              <a:t>Waterworld</a:t>
            </a:r>
            <a:r>
              <a:rPr lang="nl-BE" sz="4000" dirty="0">
                <a:solidFill>
                  <a:srgbClr val="895D1D"/>
                </a:solidFill>
              </a:rPr>
              <a:t> ****</a:t>
            </a:r>
            <a:endParaRPr lang="nl-BE" dirty="0"/>
          </a:p>
        </p:txBody>
      </p:sp>
      <p:pic>
        <p:nvPicPr>
          <p:cNvPr id="2050" name="Picture 2" descr="https://cdn.jetair.be/img/static/im1000/16600/16615/166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20888"/>
            <a:ext cx="50347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cdn.jetair.be/img/static/im1000/16600/16615/16615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74" y="2420888"/>
            <a:ext cx="2718226" cy="38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xplosie 1 6"/>
          <p:cNvSpPr/>
          <p:nvPr/>
        </p:nvSpPr>
        <p:spPr>
          <a:xfrm>
            <a:off x="251520" y="5231219"/>
            <a:ext cx="2752055" cy="941357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/>
          <p:cNvSpPr txBox="1"/>
          <p:nvPr/>
        </p:nvSpPr>
        <p:spPr>
          <a:xfrm>
            <a:off x="395535" y="5517232"/>
            <a:ext cx="503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€ 1 476,80 per week</a:t>
            </a:r>
            <a:endParaRPr lang="nl-B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Concorde El </a:t>
            </a:r>
            <a:r>
              <a:rPr lang="nl-BE" sz="4000" dirty="0" err="1"/>
              <a:t>Salam</a:t>
            </a:r>
            <a:r>
              <a:rPr lang="nl-BE" sz="4000" dirty="0"/>
              <a:t> * * * * *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75" y="2248215"/>
            <a:ext cx="7016650" cy="403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63675" y="2348880"/>
            <a:ext cx="40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Keuze 2…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>
                <a:solidFill>
                  <a:srgbClr val="895D1D"/>
                </a:solidFill>
              </a:rPr>
              <a:t>Concorde El </a:t>
            </a:r>
            <a:r>
              <a:rPr lang="nl-BE" sz="4000" dirty="0" err="1">
                <a:solidFill>
                  <a:srgbClr val="895D1D"/>
                </a:solidFill>
              </a:rPr>
              <a:t>Salam</a:t>
            </a:r>
            <a:r>
              <a:rPr lang="nl-BE" sz="4000" dirty="0">
                <a:solidFill>
                  <a:srgbClr val="895D1D"/>
                </a:solidFill>
              </a:rPr>
              <a:t> * * * * *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7"/>
            <a:ext cx="50720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6" r="-1"/>
          <a:stretch/>
        </p:blipFill>
        <p:spPr bwMode="auto">
          <a:xfrm>
            <a:off x="5539607" y="2132857"/>
            <a:ext cx="2334021" cy="383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xplosie 1 5"/>
          <p:cNvSpPr/>
          <p:nvPr/>
        </p:nvSpPr>
        <p:spPr>
          <a:xfrm>
            <a:off x="251520" y="5231219"/>
            <a:ext cx="2752055" cy="941357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395535" y="5517232"/>
            <a:ext cx="503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€ 947,83  per week</a:t>
            </a:r>
            <a:endParaRPr lang="nl-B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 smtClean="0"/>
              <a:t>SENTIDO </a:t>
            </a:r>
            <a:r>
              <a:rPr lang="nl-BE" sz="4400" dirty="0" err="1" smtClean="0"/>
              <a:t>Mamlouk</a:t>
            </a:r>
            <a:r>
              <a:rPr lang="nl-BE" sz="4400" dirty="0" smtClean="0"/>
              <a:t> </a:t>
            </a:r>
            <a:r>
              <a:rPr lang="nl-BE" sz="4400" dirty="0" err="1" smtClean="0"/>
              <a:t>Palace</a:t>
            </a:r>
            <a:r>
              <a:rPr lang="nl-BE" sz="4400" dirty="0" smtClean="0"/>
              <a:t> Resort *****</a:t>
            </a:r>
            <a:endParaRPr lang="nl-BE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8" y="2348880"/>
            <a:ext cx="7178824" cy="29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63675" y="2348880"/>
            <a:ext cx="40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Keuze 3…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e 1 8"/>
          <p:cNvSpPr/>
          <p:nvPr/>
        </p:nvSpPr>
        <p:spPr>
          <a:xfrm>
            <a:off x="747885" y="5251176"/>
            <a:ext cx="2752055" cy="941357"/>
          </a:xfrm>
          <a:prstGeom prst="irregularSeal1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400" dirty="0">
                <a:solidFill>
                  <a:srgbClr val="895D1D"/>
                </a:solidFill>
              </a:rPr>
              <a:t>SENTIDO </a:t>
            </a:r>
            <a:r>
              <a:rPr lang="nl-BE" sz="4400" dirty="0" err="1">
                <a:solidFill>
                  <a:srgbClr val="895D1D"/>
                </a:solidFill>
              </a:rPr>
              <a:t>Mamlouk</a:t>
            </a:r>
            <a:r>
              <a:rPr lang="nl-BE" sz="4400" dirty="0">
                <a:solidFill>
                  <a:srgbClr val="895D1D"/>
                </a:solidFill>
              </a:rPr>
              <a:t> </a:t>
            </a:r>
            <a:r>
              <a:rPr lang="nl-BE" sz="4400" dirty="0" err="1">
                <a:solidFill>
                  <a:srgbClr val="895D1D"/>
                </a:solidFill>
              </a:rPr>
              <a:t>Palace</a:t>
            </a:r>
            <a:r>
              <a:rPr lang="nl-BE" sz="4400" dirty="0">
                <a:solidFill>
                  <a:srgbClr val="895D1D"/>
                </a:solidFill>
              </a:rPr>
              <a:t> Resort </a:t>
            </a:r>
            <a:r>
              <a:rPr lang="nl-BE" sz="4400" dirty="0" smtClean="0">
                <a:solidFill>
                  <a:srgbClr val="895D1D"/>
                </a:solidFill>
              </a:rPr>
              <a:t>*****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982588" y="5517232"/>
            <a:ext cx="503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€ 1 451  per week</a:t>
            </a:r>
            <a:endParaRPr lang="nl-B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s://www.sentidohotels.com/fileadmin/user_upload/hotels/Egypt/HRG-Mamlouk-Palace-Resort/Aussenbereich/SENTIDO-Mamlouk-Palace-Resort-at-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68" y="2348880"/>
            <a:ext cx="7175021" cy="29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we gaan naar…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88" y="2348880"/>
            <a:ext cx="7178824" cy="29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399418" y="5373216"/>
            <a:ext cx="8345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>
                <a:solidFill>
                  <a:srgbClr val="895D1D"/>
                </a:solidFill>
              </a:rPr>
              <a:t>SENTIDO </a:t>
            </a:r>
            <a:r>
              <a:rPr lang="nl-BE" sz="3200" dirty="0" err="1">
                <a:solidFill>
                  <a:srgbClr val="895D1D"/>
                </a:solidFill>
              </a:rPr>
              <a:t>Mamlouk</a:t>
            </a:r>
            <a:r>
              <a:rPr lang="nl-BE" sz="3200" dirty="0">
                <a:solidFill>
                  <a:srgbClr val="895D1D"/>
                </a:solidFill>
              </a:rPr>
              <a:t> </a:t>
            </a:r>
            <a:r>
              <a:rPr lang="nl-BE" sz="3200" dirty="0" err="1">
                <a:solidFill>
                  <a:srgbClr val="895D1D"/>
                </a:solidFill>
              </a:rPr>
              <a:t>Palace</a:t>
            </a:r>
            <a:r>
              <a:rPr lang="nl-BE" sz="3200" dirty="0">
                <a:solidFill>
                  <a:srgbClr val="895D1D"/>
                </a:solidFill>
              </a:rPr>
              <a:t> Resort *****</a:t>
            </a:r>
            <a:endParaRPr lang="nl-BE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1063675" y="2348880"/>
            <a:ext cx="406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2060"/>
                </a:solidFill>
              </a:rPr>
              <a:t>Keuze 3</a:t>
            </a:r>
            <a:endParaRPr lang="nl-B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99</TotalTime>
  <Words>103</Words>
  <Application>Microsoft Office PowerPoint</Application>
  <PresentationFormat>Diavoorstelling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Hardcover</vt:lpstr>
      <vt:lpstr>Egypte</vt:lpstr>
      <vt:lpstr>De verschillende keuzes</vt:lpstr>
      <vt:lpstr>Splashworld Waterworld ****</vt:lpstr>
      <vt:lpstr>Splashworld Waterworld ****</vt:lpstr>
      <vt:lpstr>Concorde El Salam * * * * * </vt:lpstr>
      <vt:lpstr>Concorde El Salam * * * * * </vt:lpstr>
      <vt:lpstr>SENTIDO Mamlouk Palace Resort *****</vt:lpstr>
      <vt:lpstr>SENTIDO Mamlouk Palace Resort *****</vt:lpstr>
      <vt:lpstr>En we gaan naar…</vt:lpstr>
      <vt:lpstr>PowerPoint-presentatie</vt:lpstr>
      <vt:lpstr>PowerPoint-presentatie</vt:lpstr>
      <vt:lpstr>PowerPoint-presentatie</vt:lpstr>
      <vt:lpstr>THE END</vt:lpstr>
    </vt:vector>
  </TitlesOfParts>
  <Company>St-Michiel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Barnum</dc:creator>
  <cp:lastModifiedBy>Gebruiker</cp:lastModifiedBy>
  <cp:revision>9</cp:revision>
  <dcterms:created xsi:type="dcterms:W3CDTF">2016-01-12T13:31:51Z</dcterms:created>
  <dcterms:modified xsi:type="dcterms:W3CDTF">2016-03-08T16:10:31Z</dcterms:modified>
</cp:coreProperties>
</file>